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9" r:id="rId3"/>
  </p:sldMasterIdLst>
  <p:notesMasterIdLst>
    <p:notesMasterId r:id="rId5"/>
  </p:notesMasterIdLst>
  <p:sldIdLst>
    <p:sldId id="261" r:id="rId4"/>
    <p:sldId id="266" r:id="rId6"/>
    <p:sldId id="281" r:id="rId7"/>
    <p:sldId id="282" r:id="rId8"/>
    <p:sldId id="263" r:id="rId9"/>
    <p:sldId id="284" r:id="rId10"/>
    <p:sldId id="294" r:id="rId11"/>
    <p:sldId id="295" r:id="rId12"/>
    <p:sldId id="296" r:id="rId13"/>
    <p:sldId id="297" r:id="rId14"/>
    <p:sldId id="286" r:id="rId15"/>
    <p:sldId id="287" r:id="rId16"/>
    <p:sldId id="289" r:id="rId17"/>
    <p:sldId id="298" r:id="rId18"/>
    <p:sldId id="312" r:id="rId19"/>
    <p:sldId id="299" r:id="rId20"/>
    <p:sldId id="316" r:id="rId21"/>
    <p:sldId id="318" r:id="rId22"/>
    <p:sldId id="320" r:id="rId23"/>
    <p:sldId id="279" r:id="rId24"/>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3A1C"/>
    <a:srgbClr val="F2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416"/>
  </p:normalViewPr>
  <p:slideViewPr>
    <p:cSldViewPr snapToGrid="0" snapToObjects="1" showGuides="1">
      <p:cViewPr varScale="1">
        <p:scale>
          <a:sx n="89" d="100"/>
          <a:sy n="89" d="100"/>
        </p:scale>
        <p:origin x="-618" y="-96"/>
      </p:cViewPr>
      <p:guideLst>
        <p:guide orient="horz" pos="2161"/>
        <p:guide pos="3864"/>
      </p:guideLst>
    </p:cSldViewPr>
  </p:slideViewPr>
  <p:notesTextViewPr>
    <p:cViewPr>
      <p:scale>
        <a:sx n="1" d="1"/>
        <a:sy n="1" d="1"/>
      </p:scale>
      <p:origin x="0" y="0"/>
    </p:cViewPr>
  </p:notesTextViewPr>
  <p:notesViewPr>
    <p:cSldViewPr snapToGrid="0" snapToObjects="1">
      <p:cViewPr varScale="1">
        <p:scale>
          <a:sx n="85" d="100"/>
          <a:sy n="85" d="100"/>
        </p:scale>
        <p:origin x="2680" y="18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gs" Target="tags/tag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6E1E63-6347-BD4F-A808-7F54FA34CE72}"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EDE8F-5748-564A-B104-45C8D6344219}"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5" Type="http://schemas.microsoft.com/office/2007/relationships/hdphoto" Target="../media/image8.wdp"/><Relationship Id="rId4" Type="http://schemas.openxmlformats.org/officeDocument/2006/relationships/image" Target="../media/image7.png"/><Relationship Id="rId3" Type="http://schemas.openxmlformats.org/officeDocument/2006/relationships/hyperlink" Target="http://www.officeplus.cn/Template/Home.shtml" TargetMode="External"/><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microsoft.com/office/2007/relationships/hdphoto" Target="../media/image8.wdp"/><Relationship Id="rId6" Type="http://schemas.openxmlformats.org/officeDocument/2006/relationships/image" Target="../media/image7.png"/><Relationship Id="rId5" Type="http://schemas.openxmlformats.org/officeDocument/2006/relationships/hyperlink" Target="http://www.officeplus.cn/Template/Home.shtml" TargetMode="External"/><Relationship Id="rId4" Type="http://schemas.openxmlformats.org/officeDocument/2006/relationships/image" Target="../media/image11.png"/><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bg>
      <p:bgPr>
        <a:solidFill>
          <a:schemeClr val="accent2"/>
        </a:solidFill>
        <a:effectLst/>
      </p:bgPr>
    </p:bg>
    <p:spTree>
      <p:nvGrpSpPr>
        <p:cNvPr id="1" name=""/>
        <p:cNvGrpSpPr/>
        <p:nvPr/>
      </p:nvGrpSpPr>
      <p:grpSpPr>
        <a:xfrm>
          <a:off x="0" y="0"/>
          <a:ext cx="0" cy="0"/>
          <a:chOff x="0" y="0"/>
          <a:chExt cx="0" cy="0"/>
        </a:xfrm>
      </p:grpSpPr>
      <p:sp>
        <p:nvSpPr>
          <p:cNvPr id="13" name="任意形状 12"/>
          <p:cNvSpPr/>
          <p:nvPr userDrawn="1"/>
        </p:nvSpPr>
        <p:spPr>
          <a:xfrm>
            <a:off x="1" y="0"/>
            <a:ext cx="2486683" cy="4106992"/>
          </a:xfrm>
          <a:custGeom>
            <a:avLst/>
            <a:gdLst>
              <a:gd name="connsiteX0" fmla="*/ 0 w 2486683"/>
              <a:gd name="connsiteY0" fmla="*/ 0 h 4106992"/>
              <a:gd name="connsiteX1" fmla="*/ 300639 w 2486683"/>
              <a:gd name="connsiteY1" fmla="*/ 0 h 4106992"/>
              <a:gd name="connsiteX2" fmla="*/ 351924 w 2486683"/>
              <a:gd name="connsiteY2" fmla="*/ 75072 h 4106992"/>
              <a:gd name="connsiteX3" fmla="*/ 1780674 w 2486683"/>
              <a:gd name="connsiteY3" fmla="*/ 2133600 h 4106992"/>
              <a:gd name="connsiteX4" fmla="*/ 2486526 w 2486683"/>
              <a:gd name="connsiteY4" fmla="*/ 2791326 h 4106992"/>
              <a:gd name="connsiteX5" fmla="*/ 1732547 w 2486683"/>
              <a:gd name="connsiteY5" fmla="*/ 3689684 h 4106992"/>
              <a:gd name="connsiteX6" fmla="*/ 208547 w 2486683"/>
              <a:gd name="connsiteY6" fmla="*/ 4010526 h 4106992"/>
              <a:gd name="connsiteX7" fmla="*/ 8397 w 2486683"/>
              <a:gd name="connsiteY7" fmla="*/ 4099760 h 4106992"/>
              <a:gd name="connsiteX8" fmla="*/ 0 w 2486683"/>
              <a:gd name="connsiteY8" fmla="*/ 4106992 h 410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6683" h="4106992">
                <a:moveTo>
                  <a:pt x="0" y="0"/>
                </a:moveTo>
                <a:lnTo>
                  <a:pt x="300639" y="0"/>
                </a:lnTo>
                <a:lnTo>
                  <a:pt x="351924" y="75072"/>
                </a:lnTo>
                <a:cubicBezTo>
                  <a:pt x="799599" y="731921"/>
                  <a:pt x="1469858" y="1730543"/>
                  <a:pt x="1780674" y="2133600"/>
                </a:cubicBezTo>
                <a:cubicBezTo>
                  <a:pt x="2195095" y="2671010"/>
                  <a:pt x="2494547" y="2531979"/>
                  <a:pt x="2486526" y="2791326"/>
                </a:cubicBezTo>
                <a:cubicBezTo>
                  <a:pt x="2478505" y="3050673"/>
                  <a:pt x="2112210" y="3486484"/>
                  <a:pt x="1732547" y="3689684"/>
                </a:cubicBezTo>
                <a:cubicBezTo>
                  <a:pt x="1352884" y="3892884"/>
                  <a:pt x="540084" y="3959726"/>
                  <a:pt x="208547" y="4010526"/>
                </a:cubicBezTo>
                <a:cubicBezTo>
                  <a:pt x="125663" y="4023226"/>
                  <a:pt x="60659" y="4059822"/>
                  <a:pt x="8397" y="4099760"/>
                </a:cubicBezTo>
                <a:lnTo>
                  <a:pt x="0" y="410699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5" name="任意形状 14"/>
          <p:cNvSpPr/>
          <p:nvPr userDrawn="1"/>
        </p:nvSpPr>
        <p:spPr>
          <a:xfrm>
            <a:off x="0" y="3249297"/>
            <a:ext cx="2929358" cy="3608703"/>
          </a:xfrm>
          <a:custGeom>
            <a:avLst/>
            <a:gdLst>
              <a:gd name="connsiteX0" fmla="*/ 2879629 w 2929358"/>
              <a:gd name="connsiteY0" fmla="*/ 175 h 3608703"/>
              <a:gd name="connsiteX1" fmla="*/ 2903621 w 2929358"/>
              <a:gd name="connsiteY1" fmla="*/ 7250 h 3608703"/>
              <a:gd name="connsiteX2" fmla="*/ 2486526 w 2929358"/>
              <a:gd name="connsiteY2" fmla="*/ 1531250 h 3608703"/>
              <a:gd name="connsiteX3" fmla="*/ 1219200 w 2929358"/>
              <a:gd name="connsiteY3" fmla="*/ 3199629 h 3608703"/>
              <a:gd name="connsiteX4" fmla="*/ 856498 w 2929358"/>
              <a:gd name="connsiteY4" fmla="*/ 3545788 h 3608703"/>
              <a:gd name="connsiteX5" fmla="*/ 783857 w 2929358"/>
              <a:gd name="connsiteY5" fmla="*/ 3608703 h 3608703"/>
              <a:gd name="connsiteX6" fmla="*/ 0 w 2929358"/>
              <a:gd name="connsiteY6" fmla="*/ 3608703 h 3608703"/>
              <a:gd name="connsiteX7" fmla="*/ 0 w 2929358"/>
              <a:gd name="connsiteY7" fmla="*/ 1591065 h 3608703"/>
              <a:gd name="connsiteX8" fmla="*/ 68633 w 2929358"/>
              <a:gd name="connsiteY8" fmla="*/ 1543893 h 3608703"/>
              <a:gd name="connsiteX9" fmla="*/ 1844842 w 2929358"/>
              <a:gd name="connsiteY9" fmla="*/ 985819 h 3608703"/>
              <a:gd name="connsiteX10" fmla="*/ 2879629 w 2929358"/>
              <a:gd name="connsiteY10" fmla="*/ 175 h 360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29358" h="3608703">
                <a:moveTo>
                  <a:pt x="2879629" y="175"/>
                </a:moveTo>
                <a:cubicBezTo>
                  <a:pt x="2888916" y="-677"/>
                  <a:pt x="2896937" y="1569"/>
                  <a:pt x="2903621" y="7250"/>
                </a:cubicBezTo>
                <a:cubicBezTo>
                  <a:pt x="3010568" y="98155"/>
                  <a:pt x="2767263" y="999187"/>
                  <a:pt x="2486526" y="1531250"/>
                </a:cubicBezTo>
                <a:cubicBezTo>
                  <a:pt x="2205789" y="2063313"/>
                  <a:pt x="1657684" y="2750450"/>
                  <a:pt x="1219200" y="3199629"/>
                </a:cubicBezTo>
                <a:cubicBezTo>
                  <a:pt x="1109579" y="3311924"/>
                  <a:pt x="985253" y="3430569"/>
                  <a:pt x="856498" y="3545788"/>
                </a:cubicBezTo>
                <a:lnTo>
                  <a:pt x="783857" y="3608703"/>
                </a:lnTo>
                <a:lnTo>
                  <a:pt x="0" y="3608703"/>
                </a:lnTo>
                <a:lnTo>
                  <a:pt x="0" y="1591065"/>
                </a:lnTo>
                <a:lnTo>
                  <a:pt x="68633" y="1543893"/>
                </a:lnTo>
                <a:cubicBezTo>
                  <a:pt x="520992" y="1272405"/>
                  <a:pt x="1405021" y="1231464"/>
                  <a:pt x="1844842" y="985819"/>
                </a:cubicBezTo>
                <a:cubicBezTo>
                  <a:pt x="2316079" y="722628"/>
                  <a:pt x="2740318" y="12953"/>
                  <a:pt x="2879629" y="17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7" name="任意形状 16"/>
          <p:cNvSpPr/>
          <p:nvPr userDrawn="1"/>
        </p:nvSpPr>
        <p:spPr>
          <a:xfrm>
            <a:off x="1573641" y="3545305"/>
            <a:ext cx="2199207" cy="3312695"/>
          </a:xfrm>
          <a:custGeom>
            <a:avLst/>
            <a:gdLst>
              <a:gd name="connsiteX0" fmla="*/ 1634780 w 2199207"/>
              <a:gd name="connsiteY0" fmla="*/ 0 h 3312695"/>
              <a:gd name="connsiteX1" fmla="*/ 2035833 w 2199207"/>
              <a:gd name="connsiteY1" fmla="*/ 1138990 h 3312695"/>
              <a:gd name="connsiteX2" fmla="*/ 2051875 w 2199207"/>
              <a:gd name="connsiteY2" fmla="*/ 2951748 h 3312695"/>
              <a:gd name="connsiteX3" fmla="*/ 2186980 w 2199207"/>
              <a:gd name="connsiteY3" fmla="*/ 3293896 h 3312695"/>
              <a:gd name="connsiteX4" fmla="*/ 2199207 w 2199207"/>
              <a:gd name="connsiteY4" fmla="*/ 3312695 h 3312695"/>
              <a:gd name="connsiteX5" fmla="*/ 0 w 2199207"/>
              <a:gd name="connsiteY5" fmla="*/ 3312695 h 3312695"/>
              <a:gd name="connsiteX6" fmla="*/ 76565 w 2199207"/>
              <a:gd name="connsiteY6" fmla="*/ 3178468 h 3312695"/>
              <a:gd name="connsiteX7" fmla="*/ 1410189 w 2199207"/>
              <a:gd name="connsiteY7" fmla="*/ 1219201 h 331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9207" h="3312695">
                <a:moveTo>
                  <a:pt x="1634780" y="0"/>
                </a:moveTo>
                <a:cubicBezTo>
                  <a:pt x="1835306" y="569495"/>
                  <a:pt x="1966317" y="647032"/>
                  <a:pt x="2035833" y="1138990"/>
                </a:cubicBezTo>
                <a:cubicBezTo>
                  <a:pt x="2105349" y="1630948"/>
                  <a:pt x="1963644" y="2457117"/>
                  <a:pt x="2051875" y="2951748"/>
                </a:cubicBezTo>
                <a:cubicBezTo>
                  <a:pt x="2073933" y="3075406"/>
                  <a:pt x="2124900" y="3188536"/>
                  <a:pt x="2186980" y="3293896"/>
                </a:cubicBezTo>
                <a:lnTo>
                  <a:pt x="2199207" y="3312695"/>
                </a:lnTo>
                <a:lnTo>
                  <a:pt x="0" y="3312695"/>
                </a:lnTo>
                <a:lnTo>
                  <a:pt x="76565" y="3178468"/>
                </a:lnTo>
                <a:cubicBezTo>
                  <a:pt x="523362" y="2438902"/>
                  <a:pt x="1366073" y="1495928"/>
                  <a:pt x="1410189" y="121920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9" name="任意形状 18"/>
          <p:cNvSpPr/>
          <p:nvPr userDrawn="1"/>
        </p:nvSpPr>
        <p:spPr>
          <a:xfrm>
            <a:off x="1042737" y="-5822"/>
            <a:ext cx="7728913" cy="6863822"/>
          </a:xfrm>
          <a:custGeom>
            <a:avLst/>
            <a:gdLst>
              <a:gd name="connsiteX0" fmla="*/ 0 w 7728913"/>
              <a:gd name="connsiteY0" fmla="*/ 0 h 6863822"/>
              <a:gd name="connsiteX1" fmla="*/ 1502592 w 7728913"/>
              <a:gd name="connsiteY1" fmla="*/ 0 h 6863822"/>
              <a:gd name="connsiteX2" fmla="*/ 1559030 w 7728913"/>
              <a:gd name="connsiteY2" fmla="*/ 104926 h 6863822"/>
              <a:gd name="connsiteX3" fmla="*/ 2630905 w 7728913"/>
              <a:gd name="connsiteY3" fmla="*/ 1593990 h 6863822"/>
              <a:gd name="connsiteX4" fmla="*/ 5710989 w 7728913"/>
              <a:gd name="connsiteY4" fmla="*/ 3631338 h 6863822"/>
              <a:gd name="connsiteX5" fmla="*/ 6849979 w 7728913"/>
              <a:gd name="connsiteY5" fmla="*/ 5588475 h 6863822"/>
              <a:gd name="connsiteX6" fmla="*/ 7660105 w 7728913"/>
              <a:gd name="connsiteY6" fmla="*/ 6761554 h 6863822"/>
              <a:gd name="connsiteX7" fmla="*/ 7728913 w 7728913"/>
              <a:gd name="connsiteY7" fmla="*/ 6863822 h 6863822"/>
              <a:gd name="connsiteX8" fmla="*/ 3768459 w 7728913"/>
              <a:gd name="connsiteY8" fmla="*/ 6863822 h 6863822"/>
              <a:gd name="connsiteX9" fmla="*/ 3676446 w 7728913"/>
              <a:gd name="connsiteY9" fmla="*/ 6778834 h 6863822"/>
              <a:gd name="connsiteX10" fmla="*/ 3416968 w 7728913"/>
              <a:gd name="connsiteY10" fmla="*/ 6486833 h 6863822"/>
              <a:gd name="connsiteX11" fmla="*/ 2775284 w 7728913"/>
              <a:gd name="connsiteY11" fmla="*/ 3583211 h 6863822"/>
              <a:gd name="connsiteX12" fmla="*/ 577516 w 7728913"/>
              <a:gd name="connsiteY12" fmla="*/ 872096 h 6863822"/>
              <a:gd name="connsiteX13" fmla="*/ 11029 w 7728913"/>
              <a:gd name="connsiteY13" fmla="*/ 20862 h 686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28913" h="6863822">
                <a:moveTo>
                  <a:pt x="0" y="0"/>
                </a:moveTo>
                <a:lnTo>
                  <a:pt x="1502592" y="0"/>
                </a:lnTo>
                <a:lnTo>
                  <a:pt x="1559030" y="104926"/>
                </a:lnTo>
                <a:cubicBezTo>
                  <a:pt x="1811881" y="570470"/>
                  <a:pt x="2161340" y="1159516"/>
                  <a:pt x="2630905" y="1593990"/>
                </a:cubicBezTo>
                <a:cubicBezTo>
                  <a:pt x="3382210" y="2289148"/>
                  <a:pt x="5007810" y="2965591"/>
                  <a:pt x="5710989" y="3631338"/>
                </a:cubicBezTo>
                <a:cubicBezTo>
                  <a:pt x="6414168" y="4297085"/>
                  <a:pt x="6849979" y="5588475"/>
                  <a:pt x="6849979" y="5588475"/>
                </a:cubicBezTo>
                <a:cubicBezTo>
                  <a:pt x="7049169" y="5932044"/>
                  <a:pt x="7385384" y="6361838"/>
                  <a:pt x="7660105" y="6761554"/>
                </a:cubicBezTo>
                <a:lnTo>
                  <a:pt x="7728913" y="6863822"/>
                </a:lnTo>
                <a:lnTo>
                  <a:pt x="3768459" y="6863822"/>
                </a:lnTo>
                <a:lnTo>
                  <a:pt x="3676446" y="6778834"/>
                </a:lnTo>
                <a:cubicBezTo>
                  <a:pt x="3577724" y="6682138"/>
                  <a:pt x="3490160" y="6584423"/>
                  <a:pt x="3416968" y="6486833"/>
                </a:cubicBezTo>
                <a:cubicBezTo>
                  <a:pt x="2831431" y="5706117"/>
                  <a:pt x="3248526" y="4519000"/>
                  <a:pt x="2775284" y="3583211"/>
                </a:cubicBezTo>
                <a:cubicBezTo>
                  <a:pt x="2302042" y="2647422"/>
                  <a:pt x="1058779" y="1551212"/>
                  <a:pt x="577516" y="872096"/>
                </a:cubicBezTo>
                <a:cubicBezTo>
                  <a:pt x="336885" y="532538"/>
                  <a:pt x="137027" y="248459"/>
                  <a:pt x="11029" y="2086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1" name="任意形状 20"/>
          <p:cNvSpPr/>
          <p:nvPr userDrawn="1"/>
        </p:nvSpPr>
        <p:spPr>
          <a:xfrm>
            <a:off x="3371919" y="0"/>
            <a:ext cx="3718692" cy="2791326"/>
          </a:xfrm>
          <a:custGeom>
            <a:avLst/>
            <a:gdLst>
              <a:gd name="connsiteX0" fmla="*/ 0 w 3718692"/>
              <a:gd name="connsiteY0" fmla="*/ 0 h 2791326"/>
              <a:gd name="connsiteX1" fmla="*/ 3226728 w 3718692"/>
              <a:gd name="connsiteY1" fmla="*/ 0 h 2791326"/>
              <a:gd name="connsiteX2" fmla="*/ 3226401 w 3718692"/>
              <a:gd name="connsiteY2" fmla="*/ 5013 h 2791326"/>
              <a:gd name="connsiteX3" fmla="*/ 3173261 w 3718692"/>
              <a:gd name="connsiteY3" fmla="*/ 1219200 h 2791326"/>
              <a:gd name="connsiteX4" fmla="*/ 3718692 w 3718692"/>
              <a:gd name="connsiteY4" fmla="*/ 2791326 h 2791326"/>
              <a:gd name="connsiteX5" fmla="*/ 1777597 w 3718692"/>
              <a:gd name="connsiteY5" fmla="*/ 2037347 h 2791326"/>
              <a:gd name="connsiteX6" fmla="*/ 47432 w 3718692"/>
              <a:gd name="connsiteY6" fmla="*/ 70252 h 279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692" h="2791326">
                <a:moveTo>
                  <a:pt x="0" y="0"/>
                </a:moveTo>
                <a:lnTo>
                  <a:pt x="3226728" y="0"/>
                </a:lnTo>
                <a:lnTo>
                  <a:pt x="3226401" y="5013"/>
                </a:lnTo>
                <a:cubicBezTo>
                  <a:pt x="3188635" y="438484"/>
                  <a:pt x="3122461" y="899695"/>
                  <a:pt x="3173261" y="1219200"/>
                </a:cubicBezTo>
                <a:cubicBezTo>
                  <a:pt x="3274861" y="1858211"/>
                  <a:pt x="3614419" y="2446421"/>
                  <a:pt x="3718692" y="2791326"/>
                </a:cubicBezTo>
                <a:cubicBezTo>
                  <a:pt x="3357744" y="2783305"/>
                  <a:pt x="2462060" y="2622884"/>
                  <a:pt x="1777597" y="2037347"/>
                </a:cubicBezTo>
                <a:cubicBezTo>
                  <a:pt x="1307029" y="1634790"/>
                  <a:pt x="535692" y="769707"/>
                  <a:pt x="47432" y="70252"/>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3" name="任意形状 22"/>
          <p:cNvSpPr/>
          <p:nvPr userDrawn="1"/>
        </p:nvSpPr>
        <p:spPr>
          <a:xfrm>
            <a:off x="7118577" y="-1"/>
            <a:ext cx="700375" cy="2534652"/>
          </a:xfrm>
          <a:custGeom>
            <a:avLst/>
            <a:gdLst>
              <a:gd name="connsiteX0" fmla="*/ 199 w 700375"/>
              <a:gd name="connsiteY0" fmla="*/ 0 h 2534652"/>
              <a:gd name="connsiteX1" fmla="*/ 700375 w 700375"/>
              <a:gd name="connsiteY1" fmla="*/ 0 h 2534652"/>
              <a:gd name="connsiteX2" fmla="*/ 680364 w 700375"/>
              <a:gd name="connsiteY2" fmla="*/ 62300 h 2534652"/>
              <a:gd name="connsiteX3" fmla="*/ 485603 w 700375"/>
              <a:gd name="connsiteY3" fmla="*/ 813522 h 2534652"/>
              <a:gd name="connsiteX4" fmla="*/ 437476 w 700375"/>
              <a:gd name="connsiteY4" fmla="*/ 2530028 h 2534652"/>
              <a:gd name="connsiteX5" fmla="*/ 36424 w 700375"/>
              <a:gd name="connsiteY5" fmla="*/ 1214575 h 2534652"/>
              <a:gd name="connsiteX6" fmla="*/ 0 w 700375"/>
              <a:gd name="connsiteY6" fmla="*/ 67721 h 253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375" h="2534652">
                <a:moveTo>
                  <a:pt x="199" y="0"/>
                </a:moveTo>
                <a:lnTo>
                  <a:pt x="700375" y="0"/>
                </a:lnTo>
                <a:lnTo>
                  <a:pt x="680364" y="62300"/>
                </a:lnTo>
                <a:cubicBezTo>
                  <a:pt x="596269" y="325115"/>
                  <a:pt x="516685" y="587930"/>
                  <a:pt x="485603" y="813522"/>
                </a:cubicBezTo>
                <a:cubicBezTo>
                  <a:pt x="402719" y="1415101"/>
                  <a:pt x="512339" y="2463186"/>
                  <a:pt x="437476" y="2530028"/>
                </a:cubicBezTo>
                <a:cubicBezTo>
                  <a:pt x="362613" y="2596870"/>
                  <a:pt x="87224" y="1928449"/>
                  <a:pt x="36424" y="1214575"/>
                </a:cubicBezTo>
                <a:cubicBezTo>
                  <a:pt x="17374" y="946872"/>
                  <a:pt x="2836" y="518623"/>
                  <a:pt x="0" y="67721"/>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5" name="任意形状 24"/>
          <p:cNvSpPr/>
          <p:nvPr userDrawn="1"/>
        </p:nvSpPr>
        <p:spPr>
          <a:xfrm>
            <a:off x="7985085" y="1"/>
            <a:ext cx="4206917" cy="2534651"/>
          </a:xfrm>
          <a:custGeom>
            <a:avLst/>
            <a:gdLst>
              <a:gd name="connsiteX0" fmla="*/ 416581 w 4206917"/>
              <a:gd name="connsiteY0" fmla="*/ 0 h 2534651"/>
              <a:gd name="connsiteX1" fmla="*/ 4206917 w 4206917"/>
              <a:gd name="connsiteY1" fmla="*/ 0 h 2534651"/>
              <a:gd name="connsiteX2" fmla="*/ 4206917 w 4206917"/>
              <a:gd name="connsiteY2" fmla="*/ 2014007 h 2534651"/>
              <a:gd name="connsiteX3" fmla="*/ 3947233 w 4206917"/>
              <a:gd name="connsiteY3" fmla="*/ 2071436 h 2534651"/>
              <a:gd name="connsiteX4" fmla="*/ 2634788 w 4206917"/>
              <a:gd name="connsiteY4" fmla="*/ 2261936 h 2534651"/>
              <a:gd name="connsiteX5" fmla="*/ 3883 w 4206917"/>
              <a:gd name="connsiteY5" fmla="*/ 2534651 h 2534651"/>
              <a:gd name="connsiteX6" fmla="*/ 385364 w 4206917"/>
              <a:gd name="connsiteY6" fmla="*/ 69608 h 25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6917" h="2534651">
                <a:moveTo>
                  <a:pt x="416581" y="0"/>
                </a:moveTo>
                <a:lnTo>
                  <a:pt x="4206917" y="0"/>
                </a:lnTo>
                <a:lnTo>
                  <a:pt x="4206917" y="2014007"/>
                </a:lnTo>
                <a:lnTo>
                  <a:pt x="3947233" y="2071436"/>
                </a:lnTo>
                <a:cubicBezTo>
                  <a:pt x="3523788" y="2149642"/>
                  <a:pt x="3045199" y="2187073"/>
                  <a:pt x="2634788" y="2261936"/>
                </a:cubicBezTo>
                <a:cubicBezTo>
                  <a:pt x="1813967" y="2411662"/>
                  <a:pt x="741819" y="2294019"/>
                  <a:pt x="3883" y="2534651"/>
                </a:cubicBezTo>
                <a:cubicBezTo>
                  <a:pt x="-22185" y="1987214"/>
                  <a:pt x="80596" y="818480"/>
                  <a:pt x="385364" y="69608"/>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7" name="任意形状 26"/>
          <p:cNvSpPr/>
          <p:nvPr userDrawn="1"/>
        </p:nvSpPr>
        <p:spPr>
          <a:xfrm>
            <a:off x="8037095" y="2565911"/>
            <a:ext cx="4154905" cy="2044209"/>
          </a:xfrm>
          <a:custGeom>
            <a:avLst/>
            <a:gdLst>
              <a:gd name="connsiteX0" fmla="*/ 4026568 w 4154905"/>
              <a:gd name="connsiteY0" fmla="*/ 827 h 2044209"/>
              <a:gd name="connsiteX1" fmla="*/ 4154905 w 4154905"/>
              <a:gd name="connsiteY1" fmla="*/ 7296 h 2044209"/>
              <a:gd name="connsiteX2" fmla="*/ 4154905 w 4154905"/>
              <a:gd name="connsiteY2" fmla="*/ 1783390 h 2044209"/>
              <a:gd name="connsiteX3" fmla="*/ 4090737 w 4154905"/>
              <a:gd name="connsiteY3" fmla="*/ 1813585 h 2044209"/>
              <a:gd name="connsiteX4" fmla="*/ 2197768 w 4154905"/>
              <a:gd name="connsiteY4" fmla="*/ 1909837 h 2044209"/>
              <a:gd name="connsiteX5" fmla="*/ 0 w 4154905"/>
              <a:gd name="connsiteY5" fmla="*/ 417922 h 2044209"/>
              <a:gd name="connsiteX6" fmla="*/ 2005263 w 4154905"/>
              <a:gd name="connsiteY6" fmla="*/ 273543 h 2044209"/>
              <a:gd name="connsiteX7" fmla="*/ 4026568 w 4154905"/>
              <a:gd name="connsiteY7" fmla="*/ 827 h 204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4905" h="2044209">
                <a:moveTo>
                  <a:pt x="4026568" y="827"/>
                </a:moveTo>
                <a:lnTo>
                  <a:pt x="4154905" y="7296"/>
                </a:lnTo>
                <a:lnTo>
                  <a:pt x="4154905" y="1783390"/>
                </a:lnTo>
                <a:lnTo>
                  <a:pt x="4090737" y="1813585"/>
                </a:lnTo>
                <a:cubicBezTo>
                  <a:pt x="3539958" y="2048869"/>
                  <a:pt x="2879557" y="2142447"/>
                  <a:pt x="2197768" y="1909837"/>
                </a:cubicBezTo>
                <a:cubicBezTo>
                  <a:pt x="1515979" y="1677227"/>
                  <a:pt x="176463" y="722723"/>
                  <a:pt x="0" y="417922"/>
                </a:cubicBezTo>
                <a:cubicBezTo>
                  <a:pt x="481263" y="417921"/>
                  <a:pt x="1334168" y="343059"/>
                  <a:pt x="2005263" y="273543"/>
                </a:cubicBezTo>
                <a:cubicBezTo>
                  <a:pt x="2486526" y="206701"/>
                  <a:pt x="3307347" y="-15215"/>
                  <a:pt x="4026568" y="827"/>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9" name="任意形状 28"/>
          <p:cNvSpPr/>
          <p:nvPr userDrawn="1"/>
        </p:nvSpPr>
        <p:spPr>
          <a:xfrm>
            <a:off x="7766064" y="3276796"/>
            <a:ext cx="4425936" cy="3581205"/>
          </a:xfrm>
          <a:custGeom>
            <a:avLst/>
            <a:gdLst>
              <a:gd name="connsiteX0" fmla="*/ 0 w 4425936"/>
              <a:gd name="connsiteY0" fmla="*/ 0 h 3581205"/>
              <a:gd name="connsiteX1" fmla="*/ 2565040 w 4425936"/>
              <a:gd name="connsiteY1" fmla="*/ 1853042 h 3581205"/>
              <a:gd name="connsiteX2" fmla="*/ 4085264 w 4425936"/>
              <a:gd name="connsiteY2" fmla="*/ 1693713 h 3581205"/>
              <a:gd name="connsiteX3" fmla="*/ 4425936 w 4425936"/>
              <a:gd name="connsiteY3" fmla="*/ 1602364 h 3581205"/>
              <a:gd name="connsiteX4" fmla="*/ 4425936 w 4425936"/>
              <a:gd name="connsiteY4" fmla="*/ 3581205 h 3581205"/>
              <a:gd name="connsiteX5" fmla="*/ 1627818 w 4425936"/>
              <a:gd name="connsiteY5" fmla="*/ 3581205 h 3581205"/>
              <a:gd name="connsiteX6" fmla="*/ 1593563 w 4425936"/>
              <a:gd name="connsiteY6" fmla="*/ 3520244 h 3581205"/>
              <a:gd name="connsiteX7" fmla="*/ 0 w 4425936"/>
              <a:gd name="connsiteY7" fmla="*/ 0 h 358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5936" h="3581205">
                <a:moveTo>
                  <a:pt x="0" y="0"/>
                </a:moveTo>
                <a:cubicBezTo>
                  <a:pt x="589739" y="494430"/>
                  <a:pt x="1659571" y="1594929"/>
                  <a:pt x="2565040" y="1853042"/>
                </a:cubicBezTo>
                <a:cubicBezTo>
                  <a:pt x="3017774" y="1982099"/>
                  <a:pt x="3565909" y="1836715"/>
                  <a:pt x="4085264" y="1693713"/>
                </a:cubicBezTo>
                <a:lnTo>
                  <a:pt x="4425936" y="1602364"/>
                </a:lnTo>
                <a:lnTo>
                  <a:pt x="4425936" y="3581205"/>
                </a:lnTo>
                <a:lnTo>
                  <a:pt x="1627818" y="3581205"/>
                </a:lnTo>
                <a:lnTo>
                  <a:pt x="1593563" y="3520244"/>
                </a:lnTo>
                <a:cubicBezTo>
                  <a:pt x="860194" y="2190067"/>
                  <a:pt x="203813" y="509386"/>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2" name="矩形 11"/>
          <p:cNvSpPr/>
          <p:nvPr userDrawn="1"/>
        </p:nvSpPr>
        <p:spPr>
          <a:xfrm>
            <a:off x="-2" y="1891430"/>
            <a:ext cx="9156527" cy="3075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3" name="文本占位符 2"/>
          <p:cNvSpPr>
            <a:spLocks noGrp="1"/>
          </p:cNvSpPr>
          <p:nvPr>
            <p:ph type="body" sz="quarter" idx="10"/>
          </p:nvPr>
        </p:nvSpPr>
        <p:spPr>
          <a:xfrm>
            <a:off x="440304" y="2369615"/>
            <a:ext cx="8470255" cy="1172863"/>
          </a:xfrm>
          <a:prstGeom prst="rect">
            <a:avLst/>
          </a:prstGeom>
        </p:spPr>
        <p:txBody>
          <a:bodyPr/>
          <a:lstStyle>
            <a:lvl1pPr marL="0" indent="0" algn="r">
              <a:buNone/>
              <a:defRPr sz="8000" b="1">
                <a:solidFill>
                  <a:schemeClr val="accent5"/>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zh-CN" altLang="en-US"/>
              <a:t>单击此处编辑母版文本样式</a:t>
            </a:r>
            <a:endParaRPr kumimoji="1" lang="zh-CN" altLang="en-US"/>
          </a:p>
        </p:txBody>
      </p:sp>
      <p:sp>
        <p:nvSpPr>
          <p:cNvPr id="16" name="文本占位符 2"/>
          <p:cNvSpPr>
            <a:spLocks noGrp="1"/>
          </p:cNvSpPr>
          <p:nvPr>
            <p:ph type="body" sz="quarter" idx="11"/>
          </p:nvPr>
        </p:nvSpPr>
        <p:spPr>
          <a:xfrm>
            <a:off x="440303" y="3548993"/>
            <a:ext cx="8470255" cy="597374"/>
          </a:xfrm>
          <a:prstGeom prst="rect">
            <a:avLst/>
          </a:prstGeom>
        </p:spPr>
        <p:txBody>
          <a:bodyPr/>
          <a:lstStyle>
            <a:lvl1pPr marL="0" indent="0" algn="r">
              <a:buNone/>
              <a:defRPr sz="4000" b="1">
                <a:solidFill>
                  <a:schemeClr val="accent5"/>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zh-CN" altLang="en-US"/>
              <a:t>单击此处编辑母版文本样式</a:t>
            </a:r>
            <a:endParaRPr kumimoji="1" lang="zh-CN" altLang="en-US"/>
          </a:p>
        </p:txBody>
      </p:sp>
      <p:sp>
        <p:nvSpPr>
          <p:cNvPr id="18" name="文本占位符 2"/>
          <p:cNvSpPr>
            <a:spLocks noGrp="1"/>
          </p:cNvSpPr>
          <p:nvPr>
            <p:ph type="body" sz="quarter" idx="12"/>
          </p:nvPr>
        </p:nvSpPr>
        <p:spPr>
          <a:xfrm>
            <a:off x="440302" y="4223294"/>
            <a:ext cx="8470255" cy="315452"/>
          </a:xfrm>
          <a:prstGeom prst="rect">
            <a:avLst/>
          </a:prstGeom>
        </p:spPr>
        <p:txBody>
          <a:bodyPr/>
          <a:lstStyle>
            <a:lvl1pPr marL="0" indent="0" algn="r">
              <a:buNone/>
              <a:defRPr sz="1600" b="0">
                <a:solidFill>
                  <a:schemeClr val="accent5"/>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kumimoji="1" lang="zh-CN" altLang="en-US"/>
              <a:t>单击此处编辑母版文本样式</a:t>
            </a:r>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模板使用技巧1">
    <p:spTree>
      <p:nvGrpSpPr>
        <p:cNvPr id="1" name=""/>
        <p:cNvGrpSpPr/>
        <p:nvPr/>
      </p:nvGrpSpPr>
      <p:grpSpPr>
        <a:xfrm>
          <a:off x="0" y="0"/>
          <a:ext cx="0" cy="0"/>
          <a:chOff x="0" y="0"/>
          <a:chExt cx="0" cy="0"/>
        </a:xfrm>
      </p:grpSpPr>
      <p:sp>
        <p:nvSpPr>
          <p:cNvPr id="4" name="矩形 3"/>
          <p:cNvSpPr/>
          <p:nvPr userDrawn="1"/>
        </p:nvSpPr>
        <p:spPr>
          <a:xfrm>
            <a:off x="440603" y="759873"/>
            <a:ext cx="1713931" cy="369332"/>
          </a:xfrm>
          <a:prstGeom prst="rect">
            <a:avLst/>
          </a:prstGeom>
        </p:spPr>
        <p:txBody>
          <a:bodyPr wrap="none">
            <a:spAutoFit/>
          </a:bodyPr>
          <a:lstStyle/>
          <a:p>
            <a:pPr defTabSz="609600"/>
            <a:r>
              <a:rPr lang="zh-CN" altLang="en-US" sz="1800">
                <a:solidFill>
                  <a:schemeClr val="tx1">
                    <a:lumMod val="75000"/>
                    <a:lumOff val="25000"/>
                  </a:schemeClr>
                </a:solidFill>
                <a:latin typeface="Segoe UI Light" panose="020B0502040204020203"/>
                <a:ea typeface="微软雅黑" panose="020B0503020204020204" charset="-122"/>
                <a:cs typeface="Segoe UI Light" panose="020B0502040204020203"/>
              </a:rPr>
              <a:t>模板使用技巧</a:t>
            </a:r>
            <a:r>
              <a:rPr lang="en-US" altLang="zh-CN" sz="1800">
                <a:solidFill>
                  <a:schemeClr val="tx1">
                    <a:lumMod val="75000"/>
                    <a:lumOff val="25000"/>
                  </a:schemeClr>
                </a:solidFill>
                <a:latin typeface="Segoe UI Light" panose="020B0502040204020203"/>
                <a:ea typeface="微软雅黑" panose="020B0503020204020204" charset="-122"/>
                <a:cs typeface="Segoe UI Light" panose="020B0502040204020203"/>
              </a:rPr>
              <a:t> 1</a:t>
            </a:r>
            <a:endParaRPr lang="zh-CN" altLang="en-US" sz="1800" dirty="0">
              <a:solidFill>
                <a:schemeClr val="tx1">
                  <a:lumMod val="75000"/>
                  <a:lumOff val="25000"/>
                </a:schemeClr>
              </a:solidFill>
              <a:latin typeface="Segoe UI Light" panose="020B0502040204020203"/>
              <a:ea typeface="微软雅黑" panose="020B0503020204020204" charset="-122"/>
              <a:cs typeface="Segoe UI Light" panose="020B0502040204020203"/>
            </a:endParaRPr>
          </a:p>
        </p:txBody>
      </p:sp>
      <p:sp>
        <p:nvSpPr>
          <p:cNvPr id="5" name="矩形 4"/>
          <p:cNvSpPr/>
          <p:nvPr userDrawn="1"/>
        </p:nvSpPr>
        <p:spPr>
          <a:xfrm>
            <a:off x="440603" y="182445"/>
            <a:ext cx="777777" cy="246221"/>
          </a:xfrm>
          <a:prstGeom prst="rect">
            <a:avLst/>
          </a:prstGeom>
        </p:spPr>
        <p:txBody>
          <a:bodyPr wrap="none">
            <a:spAutoFit/>
          </a:bodyPr>
          <a:lstStyle/>
          <a:p>
            <a:pPr defTabSz="609600"/>
            <a:r>
              <a:rPr kumimoji="1" lang="en-US" altLang="zh-CN" sz="1000" dirty="0">
                <a:solidFill>
                  <a:schemeClr val="tx1">
                    <a:lumMod val="75000"/>
                    <a:lumOff val="25000"/>
                  </a:schemeClr>
                </a:solidFill>
                <a:latin typeface="Segoe UI Light" panose="020B0502040204020203"/>
                <a:ea typeface="微软雅黑" panose="020B0503020204020204" charset="-122"/>
                <a:cs typeface="Segoe UI Light" panose="020B0502040204020203"/>
              </a:rPr>
              <a:t>OfficePLUS</a:t>
            </a:r>
            <a:endParaRPr lang="zh-CN" altLang="en-US" sz="1000" dirty="0">
              <a:solidFill>
                <a:schemeClr val="tx1">
                  <a:lumMod val="75000"/>
                  <a:lumOff val="25000"/>
                </a:schemeClr>
              </a:solidFill>
              <a:latin typeface="Segoe UI Light" panose="020B0502040204020203"/>
              <a:ea typeface="微软雅黑" panose="020B0503020204020204" charset="-122"/>
              <a:cs typeface="Segoe UI Light" panose="020B0502040204020203"/>
            </a:endParaRPr>
          </a:p>
        </p:txBody>
      </p:sp>
      <p:sp>
        <p:nvSpPr>
          <p:cNvPr id="9" name="文本框 8"/>
          <p:cNvSpPr txBox="1"/>
          <p:nvPr userDrawn="1"/>
        </p:nvSpPr>
        <p:spPr>
          <a:xfrm>
            <a:off x="431800" y="1174234"/>
            <a:ext cx="3467616" cy="584775"/>
          </a:xfrm>
          <a:prstGeom prst="rect">
            <a:avLst/>
          </a:prstGeom>
          <a:noFill/>
        </p:spPr>
        <p:txBody>
          <a:bodyPr wrap="none" rtlCol="0">
            <a:spAutoFit/>
          </a:bodyPr>
          <a:lstStyle/>
          <a:p>
            <a:r>
              <a:rPr lang="zh-CN" altLang="en-US" sz="3200" b="1">
                <a:solidFill>
                  <a:schemeClr val="tx1">
                    <a:lumMod val="85000"/>
                    <a:lumOff val="15000"/>
                  </a:schemeClr>
                </a:solidFill>
                <a:latin typeface="微软雅黑" panose="020B0503020204020204" charset="-122"/>
                <a:ea typeface="微软雅黑" panose="020B0503020204020204" charset="-122"/>
              </a:rPr>
              <a:t>一键调整模板颜色</a:t>
            </a:r>
            <a:endParaRPr lang="en-US" sz="3200" b="1">
              <a:solidFill>
                <a:schemeClr val="tx1">
                  <a:lumMod val="85000"/>
                  <a:lumOff val="15000"/>
                </a:schemeClr>
              </a:solidFill>
              <a:latin typeface="微软雅黑" panose="020B0503020204020204" charset="-122"/>
              <a:ea typeface="微软雅黑" panose="020B0503020204020204" charset="-122"/>
            </a:endParaRPr>
          </a:p>
        </p:txBody>
      </p:sp>
      <p:pic>
        <p:nvPicPr>
          <p:cNvPr id="10" name="图片 9"/>
          <p:cNvPicPr>
            <a:picLocks noChangeAspect="1"/>
          </p:cNvPicPr>
          <p:nvPr userDrawn="1"/>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11" name="图片 10"/>
          <p:cNvPicPr>
            <a:picLocks noChangeAspect="1"/>
          </p:cNvPicPr>
          <p:nvPr userDrawn="1"/>
        </p:nvPicPr>
        <p:blipFill>
          <a:blip r:embed="rId3"/>
          <a:stretch>
            <a:fillRect/>
          </a:stretch>
        </p:blipFill>
        <p:spPr>
          <a:xfrm>
            <a:off x="6464300" y="2138895"/>
            <a:ext cx="5295900" cy="3847022"/>
          </a:xfrm>
          <a:prstGeom prst="rect">
            <a:avLst/>
          </a:prstGeom>
          <a:ln>
            <a:solidFill>
              <a:schemeClr val="bg1">
                <a:lumMod val="65000"/>
              </a:schemeClr>
            </a:solidFill>
          </a:ln>
        </p:spPr>
      </p:pic>
      <p:sp>
        <p:nvSpPr>
          <p:cNvPr id="12" name="文本框 11"/>
          <p:cNvSpPr txBox="1"/>
          <p:nvPr userDrawn="1"/>
        </p:nvSpPr>
        <p:spPr>
          <a:xfrm>
            <a:off x="333477" y="6061002"/>
            <a:ext cx="3183885" cy="276999"/>
          </a:xfrm>
          <a:prstGeom prst="rect">
            <a:avLst/>
          </a:prstGeom>
          <a:noFill/>
        </p:spPr>
        <p:txBody>
          <a:bodyPr wrap="none" rtlCol="0">
            <a:spAutoFit/>
          </a:bodyPr>
          <a:lstStyle/>
          <a:p>
            <a:r>
              <a:rPr lang="en-US" sz="1200" spc="150">
                <a:latin typeface="微软雅黑" panose="020B0503020204020204" charset="-122"/>
                <a:ea typeface="微软雅黑" panose="020B0503020204020204" charset="-122"/>
              </a:rPr>
              <a:t>1.</a:t>
            </a:r>
            <a:r>
              <a:rPr lang="zh-CN" altLang="en-US" sz="1200" spc="150">
                <a:latin typeface="微软雅黑" panose="020B0503020204020204" charset="-122"/>
                <a:ea typeface="微软雅黑" panose="020B0503020204020204" charset="-122"/>
              </a:rPr>
              <a:t> 选择“设计”</a:t>
            </a:r>
            <a:r>
              <a:rPr lang="en-US" altLang="zh-CN" sz="1200" spc="150">
                <a:latin typeface="微软雅黑" panose="020B0503020204020204" charset="-122"/>
                <a:ea typeface="微软雅黑" panose="020B0503020204020204" charset="-122"/>
              </a:rPr>
              <a:t>-</a:t>
            </a:r>
            <a:r>
              <a:rPr lang="zh-CN" altLang="en-US" sz="1200" spc="150">
                <a:latin typeface="微软雅黑" panose="020B0503020204020204" charset="-122"/>
                <a:ea typeface="微软雅黑" panose="020B0503020204020204" charset="-122"/>
              </a:rPr>
              <a:t>“变体”</a:t>
            </a:r>
            <a:r>
              <a:rPr lang="en-US" altLang="zh-CN" sz="1200" spc="150">
                <a:latin typeface="微软雅黑" panose="020B0503020204020204" charset="-122"/>
                <a:ea typeface="微软雅黑" panose="020B0503020204020204" charset="-122"/>
              </a:rPr>
              <a:t>-</a:t>
            </a:r>
            <a:r>
              <a:rPr lang="zh-CN" altLang="en-US" sz="1200" spc="150">
                <a:latin typeface="微软雅黑" panose="020B0503020204020204" charset="-122"/>
                <a:ea typeface="微软雅黑" panose="020B0503020204020204" charset="-122"/>
              </a:rPr>
              <a:t>“颜色”；</a:t>
            </a:r>
            <a:endParaRPr lang="en-US" sz="1200" spc="150">
              <a:latin typeface="微软雅黑" panose="020B0503020204020204" charset="-122"/>
              <a:ea typeface="微软雅黑" panose="020B0503020204020204" charset="-122"/>
            </a:endParaRPr>
          </a:p>
        </p:txBody>
      </p:sp>
      <p:sp>
        <p:nvSpPr>
          <p:cNvPr id="13" name="文本框 12"/>
          <p:cNvSpPr txBox="1"/>
          <p:nvPr userDrawn="1"/>
        </p:nvSpPr>
        <p:spPr>
          <a:xfrm>
            <a:off x="6360651" y="6061002"/>
            <a:ext cx="4562467" cy="276999"/>
          </a:xfrm>
          <a:prstGeom prst="rect">
            <a:avLst/>
          </a:prstGeom>
          <a:noFill/>
        </p:spPr>
        <p:txBody>
          <a:bodyPr wrap="none" rtlCol="0">
            <a:spAutoFit/>
          </a:bodyPr>
          <a:lstStyle/>
          <a:p>
            <a:r>
              <a:rPr lang="en-US" sz="1200" spc="150">
                <a:latin typeface="微软雅黑" panose="020B0503020204020204" charset="-122"/>
                <a:ea typeface="微软雅黑" panose="020B0503020204020204" charset="-122"/>
              </a:rPr>
              <a:t>2.</a:t>
            </a:r>
            <a:r>
              <a:rPr lang="zh-CN" altLang="en-US" sz="1200" spc="150">
                <a:latin typeface="微软雅黑" panose="020B0503020204020204" charset="-122"/>
                <a:ea typeface="微软雅黑" panose="020B0503020204020204" charset="-122"/>
              </a:rPr>
              <a:t> 选择你喜欢的颜色搭配，模板一秒调整为你选颜色。</a:t>
            </a:r>
            <a:endParaRPr lang="en-US" sz="1200" spc="150">
              <a:latin typeface="微软雅黑" panose="020B0503020204020204" charset="-122"/>
              <a:ea typeface="微软雅黑" panose="020B0503020204020204" charset="-122"/>
            </a:endParaRPr>
          </a:p>
        </p:txBody>
      </p:sp>
      <p:pic>
        <p:nvPicPr>
          <p:cNvPr id="14" name="图片 13"/>
          <p:cNvPicPr>
            <a:picLocks noChangeAspect="1"/>
          </p:cNvPicPr>
          <p:nvPr userDrawn="1"/>
        </p:nvPicPr>
        <p:blipFill>
          <a:blip r:embed="rId4"/>
          <a:stretch>
            <a:fillRect/>
          </a:stretch>
        </p:blipFill>
        <p:spPr>
          <a:xfrm>
            <a:off x="3005928" y="2609333"/>
            <a:ext cx="819667" cy="819667"/>
          </a:xfrm>
          <a:prstGeom prst="rect">
            <a:avLst/>
          </a:prstGeom>
          <a:effectLst>
            <a:outerShdw blurRad="50800" dist="38100" dir="2700000" algn="tl" rotWithShape="0">
              <a:prstClr val="black">
                <a:alpha val="40000"/>
              </a:prstClr>
            </a:outerShdw>
          </a:effectLst>
        </p:spPr>
      </p:pic>
      <p:pic>
        <p:nvPicPr>
          <p:cNvPr id="15" name="图片 14"/>
          <p:cNvPicPr>
            <a:picLocks noChangeAspect="1"/>
          </p:cNvPicPr>
          <p:nvPr userDrawn="1"/>
        </p:nvPicPr>
        <p:blipFill>
          <a:blip r:embed="rId4"/>
          <a:stretch>
            <a:fillRect/>
          </a:stretch>
        </p:blipFill>
        <p:spPr>
          <a:xfrm>
            <a:off x="10787853" y="4257158"/>
            <a:ext cx="819667" cy="819667"/>
          </a:xfrm>
          <a:prstGeom prst="rect">
            <a:avLst/>
          </a:prstGeom>
          <a:effectLst>
            <a:outerShdw blurRad="50800" dist="38100" dir="2700000" algn="tl" rotWithShape="0">
              <a:prstClr val="black">
                <a:alpha val="40000"/>
              </a:prstClr>
            </a:outerShdw>
          </a:effec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模板使用技巧2">
    <p:spTree>
      <p:nvGrpSpPr>
        <p:cNvPr id="1" name=""/>
        <p:cNvGrpSpPr/>
        <p:nvPr/>
      </p:nvGrpSpPr>
      <p:grpSpPr>
        <a:xfrm>
          <a:off x="0" y="0"/>
          <a:ext cx="0" cy="0"/>
          <a:chOff x="0" y="0"/>
          <a:chExt cx="0" cy="0"/>
        </a:xfrm>
      </p:grpSpPr>
      <p:sp>
        <p:nvSpPr>
          <p:cNvPr id="3" name="矩形 2"/>
          <p:cNvSpPr/>
          <p:nvPr userDrawn="1"/>
        </p:nvSpPr>
        <p:spPr>
          <a:xfrm>
            <a:off x="440603" y="759873"/>
            <a:ext cx="1750800" cy="369332"/>
          </a:xfrm>
          <a:prstGeom prst="rect">
            <a:avLst/>
          </a:prstGeom>
        </p:spPr>
        <p:txBody>
          <a:bodyPr wrap="none">
            <a:spAutoFit/>
          </a:bodyPr>
          <a:lstStyle/>
          <a:p>
            <a:pPr defTabSz="609600"/>
            <a:r>
              <a:rPr lang="zh-CN" altLang="en-US" sz="1800">
                <a:solidFill>
                  <a:schemeClr val="tx1">
                    <a:lumMod val="75000"/>
                    <a:lumOff val="25000"/>
                  </a:schemeClr>
                </a:solidFill>
                <a:latin typeface="Segoe UI Light" panose="020B0502040204020203"/>
                <a:ea typeface="微软雅黑" panose="020B0503020204020204" charset="-122"/>
                <a:cs typeface="Segoe UI Light" panose="020B0502040204020203"/>
              </a:rPr>
              <a:t>模板使用技巧</a:t>
            </a:r>
            <a:r>
              <a:rPr lang="en-US" altLang="zh-CN" sz="1800">
                <a:solidFill>
                  <a:schemeClr val="tx1">
                    <a:lumMod val="75000"/>
                    <a:lumOff val="25000"/>
                  </a:schemeClr>
                </a:solidFill>
                <a:latin typeface="Segoe UI Light" panose="020B0502040204020203"/>
                <a:ea typeface="微软雅黑" panose="020B0503020204020204" charset="-122"/>
                <a:cs typeface="Segoe UI Light" panose="020B0502040204020203"/>
              </a:rPr>
              <a:t> 2</a:t>
            </a:r>
            <a:endParaRPr lang="zh-CN" altLang="en-US" sz="1800" dirty="0">
              <a:solidFill>
                <a:schemeClr val="tx1">
                  <a:lumMod val="75000"/>
                  <a:lumOff val="25000"/>
                </a:schemeClr>
              </a:solidFill>
              <a:latin typeface="Segoe UI Light" panose="020B0502040204020203"/>
              <a:ea typeface="微软雅黑" panose="020B0503020204020204" charset="-122"/>
              <a:cs typeface="Segoe UI Light" panose="020B0502040204020203"/>
            </a:endParaRPr>
          </a:p>
        </p:txBody>
      </p:sp>
      <p:sp>
        <p:nvSpPr>
          <p:cNvPr id="4" name="矩形 3"/>
          <p:cNvSpPr/>
          <p:nvPr userDrawn="1"/>
        </p:nvSpPr>
        <p:spPr>
          <a:xfrm>
            <a:off x="440603" y="182445"/>
            <a:ext cx="777777" cy="246221"/>
          </a:xfrm>
          <a:prstGeom prst="rect">
            <a:avLst/>
          </a:prstGeom>
        </p:spPr>
        <p:txBody>
          <a:bodyPr wrap="none">
            <a:spAutoFit/>
          </a:bodyPr>
          <a:lstStyle/>
          <a:p>
            <a:pPr defTabSz="609600"/>
            <a:r>
              <a:rPr kumimoji="1" lang="en-US" altLang="zh-CN" sz="1000" dirty="0">
                <a:solidFill>
                  <a:schemeClr val="tx1">
                    <a:lumMod val="75000"/>
                    <a:lumOff val="25000"/>
                  </a:schemeClr>
                </a:solidFill>
                <a:latin typeface="Segoe UI Light" panose="020B0502040204020203"/>
                <a:ea typeface="微软雅黑" panose="020B0503020204020204" charset="-122"/>
                <a:cs typeface="Segoe UI Light" panose="020B0502040204020203"/>
              </a:rPr>
              <a:t>OfficePLUS</a:t>
            </a:r>
            <a:endParaRPr lang="zh-CN" altLang="en-US" sz="1000" dirty="0">
              <a:solidFill>
                <a:schemeClr val="tx1">
                  <a:lumMod val="75000"/>
                  <a:lumOff val="25000"/>
                </a:schemeClr>
              </a:solidFill>
              <a:latin typeface="Segoe UI Light" panose="020B0502040204020203"/>
              <a:ea typeface="微软雅黑" panose="020B0503020204020204" charset="-122"/>
              <a:cs typeface="Segoe UI Light" panose="020B0502040204020203"/>
            </a:endParaRPr>
          </a:p>
        </p:txBody>
      </p:sp>
      <p:pic>
        <p:nvPicPr>
          <p:cNvPr id="5" name="图片 4"/>
          <p:cNvPicPr>
            <a:picLocks noChangeAspect="1"/>
          </p:cNvPicPr>
          <p:nvPr userDrawn="1"/>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6" name="图片 5"/>
          <p:cNvPicPr>
            <a:picLocks noChangeAspect="1"/>
          </p:cNvPicPr>
          <p:nvPr userDrawn="1"/>
        </p:nvPicPr>
        <p:blipFill>
          <a:blip r:embed="rId3"/>
          <a:stretch>
            <a:fillRect/>
          </a:stretch>
        </p:blipFill>
        <p:spPr>
          <a:xfrm>
            <a:off x="6464301" y="2138895"/>
            <a:ext cx="5295900" cy="3847022"/>
          </a:xfrm>
          <a:prstGeom prst="rect">
            <a:avLst/>
          </a:prstGeom>
          <a:ln>
            <a:solidFill>
              <a:schemeClr val="bg1">
                <a:lumMod val="65000"/>
              </a:schemeClr>
            </a:solidFill>
          </a:ln>
        </p:spPr>
      </p:pic>
      <p:sp>
        <p:nvSpPr>
          <p:cNvPr id="7" name="文本框 6"/>
          <p:cNvSpPr txBox="1"/>
          <p:nvPr userDrawn="1"/>
        </p:nvSpPr>
        <p:spPr>
          <a:xfrm>
            <a:off x="431800" y="1174234"/>
            <a:ext cx="3467616" cy="584775"/>
          </a:xfrm>
          <a:prstGeom prst="rect">
            <a:avLst/>
          </a:prstGeom>
          <a:noFill/>
        </p:spPr>
        <p:txBody>
          <a:bodyPr wrap="none" rtlCol="0">
            <a:spAutoFit/>
          </a:bodyPr>
          <a:lstStyle/>
          <a:p>
            <a:r>
              <a:rPr lang="zh-CN" altLang="en-US" sz="3200" b="1">
                <a:solidFill>
                  <a:schemeClr val="tx1">
                    <a:lumMod val="85000"/>
                    <a:lumOff val="15000"/>
                  </a:schemeClr>
                </a:solidFill>
                <a:latin typeface="微软雅黑" panose="020B0503020204020204" charset="-122"/>
                <a:ea typeface="微软雅黑" panose="020B0503020204020204" charset="-122"/>
              </a:rPr>
              <a:t>随时添加模板样式</a:t>
            </a:r>
            <a:endParaRPr lang="en-US" sz="3200" b="1">
              <a:solidFill>
                <a:schemeClr val="tx1">
                  <a:lumMod val="85000"/>
                  <a:lumOff val="15000"/>
                </a:schemeClr>
              </a:solidFill>
              <a:latin typeface="微软雅黑" panose="020B0503020204020204" charset="-122"/>
              <a:ea typeface="微软雅黑" panose="020B0503020204020204" charset="-122"/>
            </a:endParaRPr>
          </a:p>
        </p:txBody>
      </p:sp>
      <p:sp>
        <p:nvSpPr>
          <p:cNvPr id="8" name="文本框 7"/>
          <p:cNvSpPr txBox="1"/>
          <p:nvPr userDrawn="1"/>
        </p:nvSpPr>
        <p:spPr>
          <a:xfrm>
            <a:off x="333477" y="6061002"/>
            <a:ext cx="3010761" cy="276999"/>
          </a:xfrm>
          <a:prstGeom prst="rect">
            <a:avLst/>
          </a:prstGeom>
          <a:noFill/>
        </p:spPr>
        <p:txBody>
          <a:bodyPr wrap="none" rtlCol="0">
            <a:spAutoFit/>
          </a:bodyPr>
          <a:lstStyle/>
          <a:p>
            <a:r>
              <a:rPr lang="en-US" sz="1200" spc="150">
                <a:latin typeface="微软雅黑" panose="020B0503020204020204" charset="-122"/>
                <a:ea typeface="微软雅黑" panose="020B0503020204020204" charset="-122"/>
              </a:rPr>
              <a:t>1.</a:t>
            </a:r>
            <a:r>
              <a:rPr lang="zh-CN" altLang="en-US" sz="1200" spc="150">
                <a:latin typeface="微软雅黑" panose="020B0503020204020204" charset="-122"/>
                <a:ea typeface="微软雅黑" panose="020B0503020204020204" charset="-122"/>
              </a:rPr>
              <a:t> 选择“开始”</a:t>
            </a:r>
            <a:r>
              <a:rPr lang="en-US" altLang="zh-CN" sz="1200" spc="150">
                <a:latin typeface="微软雅黑" panose="020B0503020204020204" charset="-122"/>
                <a:ea typeface="微软雅黑" panose="020B0503020204020204" charset="-122"/>
              </a:rPr>
              <a:t>-</a:t>
            </a:r>
            <a:r>
              <a:rPr lang="zh-CN" altLang="en-US" sz="1200" spc="150">
                <a:latin typeface="微软雅黑" panose="020B0503020204020204" charset="-122"/>
                <a:ea typeface="微软雅黑" panose="020B0503020204020204" charset="-122"/>
              </a:rPr>
              <a:t>“新建幻灯片”；</a:t>
            </a:r>
            <a:endParaRPr lang="en-US" sz="1200" spc="150">
              <a:latin typeface="微软雅黑" panose="020B0503020204020204" charset="-122"/>
              <a:ea typeface="微软雅黑" panose="020B0503020204020204" charset="-122"/>
            </a:endParaRPr>
          </a:p>
        </p:txBody>
      </p:sp>
      <p:sp>
        <p:nvSpPr>
          <p:cNvPr id="9" name="文本框 8"/>
          <p:cNvSpPr txBox="1"/>
          <p:nvPr userDrawn="1"/>
        </p:nvSpPr>
        <p:spPr>
          <a:xfrm>
            <a:off x="6360651" y="6061002"/>
            <a:ext cx="5256567" cy="276999"/>
          </a:xfrm>
          <a:prstGeom prst="rect">
            <a:avLst/>
          </a:prstGeom>
          <a:noFill/>
        </p:spPr>
        <p:txBody>
          <a:bodyPr wrap="none" rtlCol="0">
            <a:spAutoFit/>
          </a:bodyPr>
          <a:lstStyle/>
          <a:p>
            <a:r>
              <a:rPr lang="en-US" sz="1200" spc="150">
                <a:latin typeface="微软雅黑" panose="020B0503020204020204" charset="-122"/>
                <a:ea typeface="微软雅黑" panose="020B0503020204020204" charset="-122"/>
              </a:rPr>
              <a:t>2.</a:t>
            </a:r>
            <a:r>
              <a:rPr lang="zh-CN" altLang="en-US" sz="1200" spc="150">
                <a:latin typeface="微软雅黑" panose="020B0503020204020204" charset="-122"/>
                <a:ea typeface="微软雅黑" panose="020B0503020204020204" charset="-122"/>
              </a:rPr>
              <a:t> 选择你需要的页面，如封面页，目录页，副标题页，内容页等</a:t>
            </a:r>
            <a:r>
              <a:rPr lang="en-US" altLang="zh-CN" sz="1200" spc="150">
                <a:latin typeface="微软雅黑" panose="020B0503020204020204" charset="-122"/>
                <a:ea typeface="微软雅黑" panose="020B0503020204020204" charset="-122"/>
              </a:rPr>
              <a:t>…</a:t>
            </a:r>
            <a:endParaRPr lang="en-US" sz="1200" spc="150">
              <a:latin typeface="微软雅黑" panose="020B0503020204020204" charset="-122"/>
              <a:ea typeface="微软雅黑" panose="020B0503020204020204" charset="-122"/>
            </a:endParaRPr>
          </a:p>
        </p:txBody>
      </p:sp>
      <p:pic>
        <p:nvPicPr>
          <p:cNvPr id="10" name="图片 9"/>
          <p:cNvPicPr>
            <a:picLocks noChangeAspect="1"/>
          </p:cNvPicPr>
          <p:nvPr userDrawn="1"/>
        </p:nvPicPr>
        <p:blipFill>
          <a:blip r:embed="rId4"/>
          <a:stretch>
            <a:fillRect/>
          </a:stretch>
        </p:blipFill>
        <p:spPr>
          <a:xfrm>
            <a:off x="700878" y="2428358"/>
            <a:ext cx="819667" cy="819667"/>
          </a:xfrm>
          <a:prstGeom prst="rect">
            <a:avLst/>
          </a:prstGeom>
          <a:effectLst>
            <a:outerShdw blurRad="50800" dist="38100" dir="2700000" algn="tl" rotWithShape="0">
              <a:prstClr val="black">
                <a:alpha val="40000"/>
              </a:prstClr>
            </a:outerShdw>
          </a:effec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关注服务号">
    <p:spTree>
      <p:nvGrpSpPr>
        <p:cNvPr id="1" name=""/>
        <p:cNvGrpSpPr/>
        <p:nvPr/>
      </p:nvGrpSpPr>
      <p:grpSpPr>
        <a:xfrm>
          <a:off x="0" y="0"/>
          <a:ext cx="0" cy="0"/>
          <a:chOff x="0" y="0"/>
          <a:chExt cx="0" cy="0"/>
        </a:xfrm>
      </p:grpSpPr>
      <p:sp>
        <p:nvSpPr>
          <p:cNvPr id="3" name="矩形 2"/>
          <p:cNvSpPr/>
          <p:nvPr userDrawn="1"/>
        </p:nvSpPr>
        <p:spPr>
          <a:xfrm>
            <a:off x="0" y="3429000"/>
            <a:ext cx="12192000" cy="3429000"/>
          </a:xfrm>
          <a:prstGeom prst="rect">
            <a:avLst/>
          </a:prstGeom>
          <a:solidFill>
            <a:srgbClr val="E7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charset="-122"/>
              <a:ea typeface="微软雅黑" panose="020B0503020204020204" charset="-122"/>
            </a:endParaRPr>
          </a:p>
        </p:txBody>
      </p:sp>
      <p:sp>
        <p:nvSpPr>
          <p:cNvPr id="4" name="矩形: 圆角 3"/>
          <p:cNvSpPr/>
          <p:nvPr userDrawn="1"/>
        </p:nvSpPr>
        <p:spPr>
          <a:xfrm>
            <a:off x="1079465" y="1527629"/>
            <a:ext cx="3802742" cy="3802742"/>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charset="-122"/>
              <a:ea typeface="微软雅黑" panose="020B0503020204020204" charset="-122"/>
            </a:endParaRPr>
          </a:p>
        </p:txBody>
      </p:sp>
      <p:pic>
        <p:nvPicPr>
          <p:cNvPr id="5" name="图片 4" descr="图片包含 纵横字谜, 文字&#10;&#10;已生成极高可信度的说明"/>
          <p:cNvPicPr>
            <a:picLocks noChangeAspect="1"/>
          </p:cNvPicPr>
          <p:nvPr userDrawn="1"/>
        </p:nvPicPr>
        <p:blipFill>
          <a:blip r:embed="rId2">
            <a:clrChange>
              <a:clrFrom>
                <a:srgbClr val="FFFFFF"/>
              </a:clrFrom>
              <a:clrTo>
                <a:srgbClr val="FFFFFF">
                  <a:alpha val="0"/>
                </a:srgbClr>
              </a:clrTo>
            </a:clrChange>
          </a:blip>
          <a:stretch>
            <a:fillRect/>
          </a:stretch>
        </p:blipFill>
        <p:spPr>
          <a:xfrm>
            <a:off x="1308065" y="1756229"/>
            <a:ext cx="3345542" cy="3345542"/>
          </a:xfrm>
          <a:prstGeom prst="rect">
            <a:avLst/>
          </a:prstGeom>
        </p:spPr>
      </p:pic>
      <p:sp>
        <p:nvSpPr>
          <p:cNvPr id="6" name="文本框 5"/>
          <p:cNvSpPr txBox="1"/>
          <p:nvPr userDrawn="1"/>
        </p:nvSpPr>
        <p:spPr>
          <a:xfrm>
            <a:off x="5239657" y="1566506"/>
            <a:ext cx="6013185" cy="3549241"/>
          </a:xfrm>
          <a:prstGeom prst="rect">
            <a:avLst/>
          </a:prstGeom>
          <a:noFill/>
        </p:spPr>
        <p:txBody>
          <a:bodyPr wrap="none" rtlCol="0">
            <a:spAutoFit/>
          </a:bodyPr>
          <a:lstStyle/>
          <a:p>
            <a:pPr>
              <a:lnSpc>
                <a:spcPct val="150000"/>
              </a:lnSpc>
              <a:spcBef>
                <a:spcPts val="600"/>
              </a:spcBef>
            </a:pPr>
            <a:r>
              <a:rPr lang="zh-CN" altLang="en-US" sz="3600" b="1" kern="0">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rPr>
              <a:t>办公模板更新</a:t>
            </a:r>
            <a:endParaRPr lang="en-US" altLang="zh-CN" sz="3600" b="1" kern="0">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endParaRPr>
          </a:p>
          <a:p>
            <a:pPr>
              <a:lnSpc>
                <a:spcPct val="150000"/>
              </a:lnSpc>
              <a:spcBef>
                <a:spcPts val="600"/>
              </a:spcBef>
            </a:pPr>
            <a:r>
              <a:rPr lang="zh-CN" altLang="en-US" sz="3600" b="1" kern="0">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rPr>
              <a:t>微软</a:t>
            </a:r>
            <a:endParaRPr lang="en-US" altLang="zh-CN" sz="3600" b="1" kern="0">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endParaRPr>
          </a:p>
          <a:p>
            <a:pPr>
              <a:lnSpc>
                <a:spcPct val="150000"/>
              </a:lnSpc>
              <a:spcBef>
                <a:spcPts val="600"/>
              </a:spcBef>
            </a:pPr>
            <a:r>
              <a:rPr lang="zh-CN" altLang="en-US" sz="3600" b="1" ker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rPr>
              <a:t>微信扫码关注</a:t>
            </a:r>
            <a:endParaRPr lang="en-US" altLang="zh-CN" sz="3600" b="1" ker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endParaRPr>
          </a:p>
          <a:p>
            <a:pPr>
              <a:lnSpc>
                <a:spcPct val="150000"/>
              </a:lnSpc>
              <a:spcBef>
                <a:spcPts val="600"/>
              </a:spcBef>
            </a:pPr>
            <a:r>
              <a:rPr lang="zh-CN" altLang="en-US" sz="3600" b="1" ker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rPr>
              <a:t>「 微软</a:t>
            </a:r>
            <a:r>
              <a:rPr lang="en-US" altLang="zh-CN" sz="3600" b="1" ker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rPr>
              <a:t>Office</a:t>
            </a:r>
            <a:r>
              <a:rPr lang="zh-CN" altLang="en-US" sz="3600" b="1" ker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rPr>
              <a:t>文档 」服务号</a:t>
            </a:r>
            <a:endParaRPr lang="en-US" altLang="zh-CN" sz="3600" b="1" ker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endParaRPr>
          </a:p>
        </p:txBody>
      </p:sp>
      <p:pic>
        <p:nvPicPr>
          <p:cNvPr id="7" name="图片 6">
            <a:hlinkClick r:id="rId3"/>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39657" y="6345797"/>
            <a:ext cx="1712686" cy="22607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使用小程序">
    <p:spTree>
      <p:nvGrpSpPr>
        <p:cNvPr id="1" name=""/>
        <p:cNvGrpSpPr/>
        <p:nvPr/>
      </p:nvGrpSpPr>
      <p:grpSpPr>
        <a:xfrm>
          <a:off x="0" y="0"/>
          <a:ext cx="0" cy="0"/>
          <a:chOff x="0" y="0"/>
          <a:chExt cx="0" cy="0"/>
        </a:xfrm>
      </p:grpSpPr>
      <p:cxnSp>
        <p:nvCxnSpPr>
          <p:cNvPr id="4" name="直接连接符 3"/>
          <p:cNvCxnSpPr/>
          <p:nvPr userDrawn="1"/>
        </p:nvCxnSpPr>
        <p:spPr>
          <a:xfrm>
            <a:off x="0" y="657288"/>
            <a:ext cx="12192000" cy="0"/>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sp>
        <p:nvSpPr>
          <p:cNvPr id="6" name="矩形 5"/>
          <p:cNvSpPr/>
          <p:nvPr userDrawn="1"/>
        </p:nvSpPr>
        <p:spPr>
          <a:xfrm>
            <a:off x="0" y="3091547"/>
            <a:ext cx="12192000" cy="3766453"/>
          </a:xfrm>
          <a:prstGeom prst="rect">
            <a:avLst/>
          </a:prstGeom>
          <a:solidFill>
            <a:srgbClr val="E7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charset="-122"/>
              <a:ea typeface="微软雅黑" panose="020B0503020204020204" charset="-122"/>
            </a:endParaRPr>
          </a:p>
        </p:txBody>
      </p:sp>
      <p:sp>
        <p:nvSpPr>
          <p:cNvPr id="8" name="矩形: 圆角 7"/>
          <p:cNvSpPr/>
          <p:nvPr userDrawn="1"/>
        </p:nvSpPr>
        <p:spPr>
          <a:xfrm>
            <a:off x="621395"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charset="-122"/>
              <a:ea typeface="微软雅黑" panose="020B0503020204020204" charset="-122"/>
            </a:endParaRPr>
          </a:p>
        </p:txBody>
      </p:sp>
      <p:sp>
        <p:nvSpPr>
          <p:cNvPr id="9" name="矩形: 圆角 8"/>
          <p:cNvSpPr/>
          <p:nvPr userDrawn="1"/>
        </p:nvSpPr>
        <p:spPr>
          <a:xfrm>
            <a:off x="4374467"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charset="-122"/>
              <a:ea typeface="微软雅黑" panose="020B0503020204020204" charset="-122"/>
            </a:endParaRPr>
          </a:p>
        </p:txBody>
      </p:sp>
      <p:sp>
        <p:nvSpPr>
          <p:cNvPr id="10" name="文本框 9"/>
          <p:cNvSpPr txBox="1"/>
          <p:nvPr userDrawn="1"/>
        </p:nvSpPr>
        <p:spPr>
          <a:xfrm>
            <a:off x="1656327" y="286129"/>
            <a:ext cx="8879354" cy="670120"/>
          </a:xfrm>
          <a:prstGeom prst="rect">
            <a:avLst/>
          </a:prstGeom>
          <a:solidFill>
            <a:schemeClr val="bg1"/>
          </a:solidFill>
        </p:spPr>
        <p:txBody>
          <a:bodyPr wrap="none" rtlCol="0">
            <a:spAutoFit/>
          </a:bodyPr>
          <a:lstStyle/>
          <a:p>
            <a:pPr algn="ctr">
              <a:lnSpc>
                <a:spcPct val="130000"/>
              </a:lnSpc>
              <a:spcBef>
                <a:spcPts val="600"/>
              </a:spcBef>
            </a:pPr>
            <a:r>
              <a:rPr lang="zh-CN" altLang="en-US" sz="3200" b="1" kern="0">
                <a:latin typeface="微软雅黑" panose="020B0503020204020204" charset="-122"/>
                <a:ea typeface="微软雅黑" panose="020B0503020204020204" charset="-122"/>
                <a:cs typeface="+mn-ea"/>
                <a:sym typeface="+mn-lt"/>
              </a:rPr>
              <a:t> 微信扫描小程序码，使用微软移动办公黑科技 </a:t>
            </a:r>
            <a:endParaRPr lang="en-US" sz="3200" b="1" kern="0" dirty="0">
              <a:latin typeface="微软雅黑" panose="020B0503020204020204" charset="-122"/>
              <a:ea typeface="微软雅黑" panose="020B0503020204020204" charset="-122"/>
              <a:cs typeface="+mn-ea"/>
              <a:sym typeface="+mn-lt"/>
            </a:endParaRPr>
          </a:p>
        </p:txBody>
      </p:sp>
      <p:cxnSp>
        <p:nvCxnSpPr>
          <p:cNvPr id="11" name="直接连接符 10"/>
          <p:cNvCxnSpPr/>
          <p:nvPr userDrawn="1"/>
        </p:nvCxnSpPr>
        <p:spPr>
          <a:xfrm flipH="1">
            <a:off x="1523089" y="369629"/>
            <a:ext cx="266460" cy="622048"/>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nvCxnSpPr>
        <p:spPr>
          <a:xfrm flipH="1">
            <a:off x="10402443" y="369629"/>
            <a:ext cx="266460" cy="622048"/>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sp>
        <p:nvSpPr>
          <p:cNvPr id="13" name="矩形: 圆角 12"/>
          <p:cNvSpPr/>
          <p:nvPr userDrawn="1"/>
        </p:nvSpPr>
        <p:spPr>
          <a:xfrm>
            <a:off x="8159751"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charset="-122"/>
              <a:ea typeface="微软雅黑" panose="020B0503020204020204" charset="-122"/>
            </a:endParaRPr>
          </a:p>
        </p:txBody>
      </p:sp>
      <p:pic>
        <p:nvPicPr>
          <p:cNvPr id="14" name="图片 13"/>
          <p:cNvPicPr>
            <a:picLocks noChangeAspect="1"/>
          </p:cNvPicPr>
          <p:nvPr userDrawn="1"/>
        </p:nvPicPr>
        <p:blipFill rotWithShape="1">
          <a:blip r:embed="rId2">
            <a:clrChange>
              <a:clrFrom>
                <a:srgbClr val="FFFFFF"/>
              </a:clrFrom>
              <a:clrTo>
                <a:srgbClr val="FFFFFF">
                  <a:alpha val="0"/>
                </a:srgbClr>
              </a:clrTo>
            </a:clrChange>
          </a:blip>
          <a:srcRect l="13924" t="13924" r="13924" b="13924"/>
          <a:stretch>
            <a:fillRect/>
          </a:stretch>
        </p:blipFill>
        <p:spPr>
          <a:xfrm>
            <a:off x="4705130" y="1673081"/>
            <a:ext cx="2743200" cy="2743200"/>
          </a:xfrm>
          <a:prstGeom prst="rect">
            <a:avLst/>
          </a:prstGeom>
        </p:spPr>
      </p:pic>
      <p:pic>
        <p:nvPicPr>
          <p:cNvPr id="15" name="图片 14"/>
          <p:cNvPicPr>
            <a:picLocks noChangeAspect="1"/>
          </p:cNvPicPr>
          <p:nvPr userDrawn="1"/>
        </p:nvPicPr>
        <p:blipFill rotWithShape="1">
          <a:blip r:embed="rId3">
            <a:clrChange>
              <a:clrFrom>
                <a:srgbClr val="FFFFFF"/>
              </a:clrFrom>
              <a:clrTo>
                <a:srgbClr val="FFFFFF">
                  <a:alpha val="0"/>
                </a:srgbClr>
              </a:clrTo>
            </a:clrChange>
          </a:blip>
          <a:srcRect l="14439" r="14439"/>
          <a:stretch>
            <a:fillRect/>
          </a:stretch>
        </p:blipFill>
        <p:spPr>
          <a:xfrm>
            <a:off x="8519321" y="1673081"/>
            <a:ext cx="2743200" cy="2743200"/>
          </a:xfrm>
          <a:prstGeom prst="rect">
            <a:avLst/>
          </a:prstGeom>
        </p:spPr>
      </p:pic>
      <p:pic>
        <p:nvPicPr>
          <p:cNvPr id="16" name="图片 15"/>
          <p:cNvPicPr>
            <a:picLocks noChangeAspect="1"/>
          </p:cNvPicPr>
          <p:nvPr userDrawn="1"/>
        </p:nvPicPr>
        <p:blipFill>
          <a:blip r:embed="rId4">
            <a:clrChange>
              <a:clrFrom>
                <a:srgbClr val="FFFFFF"/>
              </a:clrFrom>
              <a:clrTo>
                <a:srgbClr val="FFFFFF">
                  <a:alpha val="0"/>
                </a:srgbClr>
              </a:clrTo>
            </a:clrChange>
          </a:blip>
          <a:stretch>
            <a:fillRect/>
          </a:stretch>
        </p:blipFill>
        <p:spPr>
          <a:xfrm>
            <a:off x="980965" y="1673081"/>
            <a:ext cx="2743200" cy="2743200"/>
          </a:xfrm>
          <a:prstGeom prst="rect">
            <a:avLst/>
          </a:prstGeom>
        </p:spPr>
      </p:pic>
      <p:sp>
        <p:nvSpPr>
          <p:cNvPr id="17" name="文本框 16"/>
          <p:cNvSpPr txBox="1"/>
          <p:nvPr userDrawn="1"/>
        </p:nvSpPr>
        <p:spPr>
          <a:xfrm>
            <a:off x="987447" y="5138740"/>
            <a:ext cx="2730235"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rPr>
              <a:t>在微信访问</a:t>
            </a:r>
            <a:r>
              <a:rPr lang="en-US" altLang="zh-CN" sz="2000" kern="0">
                <a:solidFill>
                  <a:schemeClr val="bg1">
                    <a:alpha val="77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rPr>
              <a:t>OneDrive</a:t>
            </a:r>
            <a:endParaRPr lang="en-US" altLang="zh-CN" sz="2000" kern="0">
              <a:solidFill>
                <a:schemeClr val="bg1">
                  <a:alpha val="77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endParaRP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rPr>
              <a:t> 「 微软</a:t>
            </a:r>
            <a:r>
              <a:rPr lang="en-US" altLang="zh-CN" sz="2000" b="1" ker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rPr>
              <a:t>Office</a:t>
            </a:r>
            <a:r>
              <a:rPr lang="zh-CN" altLang="en-US" sz="2000" b="1" ker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rPr>
              <a:t>文档 」</a:t>
            </a:r>
            <a:endParaRPr lang="en-US" sz="2000" b="1" kern="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endParaRPr>
          </a:p>
        </p:txBody>
      </p:sp>
      <p:sp>
        <p:nvSpPr>
          <p:cNvPr id="18" name="文本框 17"/>
          <p:cNvSpPr txBox="1"/>
          <p:nvPr userDrawn="1"/>
        </p:nvSpPr>
        <p:spPr>
          <a:xfrm>
            <a:off x="4862328" y="5138740"/>
            <a:ext cx="2467342"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rPr>
              <a:t>让你的文档会说话</a:t>
            </a:r>
            <a:endParaRPr lang="en-US" altLang="zh-CN" sz="2000" kern="0">
              <a:solidFill>
                <a:schemeClr val="bg1">
                  <a:alpha val="77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endParaRP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rPr>
              <a:t> 「 微软听听文档 」</a:t>
            </a:r>
            <a:endParaRPr lang="zh-CN" altLang="en-US" sz="2000" b="1" ker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endParaRPr>
          </a:p>
        </p:txBody>
      </p:sp>
      <p:sp>
        <p:nvSpPr>
          <p:cNvPr id="19" name="文本框 18"/>
          <p:cNvSpPr txBox="1"/>
          <p:nvPr userDrawn="1"/>
        </p:nvSpPr>
        <p:spPr>
          <a:xfrm>
            <a:off x="8644425" y="5138740"/>
            <a:ext cx="2492990"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rPr>
              <a:t>你的文档创作小助手</a:t>
            </a:r>
            <a:endParaRPr lang="en-US" altLang="zh-CN" sz="2000" kern="0">
              <a:solidFill>
                <a:schemeClr val="bg1">
                  <a:alpha val="77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endParaRP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rPr>
              <a:t> 「 微软小蜜 」</a:t>
            </a:r>
            <a:endParaRPr lang="zh-CN" altLang="en-US" sz="2000" b="1" ker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endParaRPr>
          </a:p>
        </p:txBody>
      </p:sp>
      <p:cxnSp>
        <p:nvCxnSpPr>
          <p:cNvPr id="20" name="直接连接符 19"/>
          <p:cNvCxnSpPr/>
          <p:nvPr userDrawn="1"/>
        </p:nvCxnSpPr>
        <p:spPr>
          <a:xfrm>
            <a:off x="4198035" y="5330650"/>
            <a:ext cx="0" cy="6531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nvCxnSpPr>
        <p:spPr>
          <a:xfrm>
            <a:off x="7976215" y="5330650"/>
            <a:ext cx="0" cy="6531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2" name="图片 21">
            <a:hlinkClick r:id="rId5"/>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39657" y="6345797"/>
            <a:ext cx="1712686" cy="2260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62361" cy="379656"/>
          </a:xfrm>
          <a:prstGeom prst="rect">
            <a:avLst/>
          </a:prstGeom>
        </p:spPr>
        <p:txBody>
          <a:bodyPr wrap="none">
            <a:spAutoFit/>
          </a:bodyPr>
          <a:lstStyle/>
          <a:p>
            <a:pPr marL="0" marR="0" lvl="0" indent="0" defTabSz="6096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rPr>
              <a:t>标注</a:t>
            </a:r>
            <a:endParaRPr kumimoji="0" lang="zh-CN" altLang="en-US" sz="18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p:txBody>
      </p:sp>
      <p:sp>
        <p:nvSpPr>
          <p:cNvPr id="11" name="矩形 10"/>
          <p:cNvSpPr/>
          <p:nvPr userDrawn="1"/>
        </p:nvSpPr>
        <p:spPr>
          <a:xfrm>
            <a:off x="2572589" y="759873"/>
            <a:ext cx="1402001" cy="3453253"/>
          </a:xfrm>
          <a:prstGeom prst="rect">
            <a:avLst/>
          </a:prstGeom>
        </p:spPr>
        <p:txBody>
          <a:bodyPr wrap="square">
            <a:spAutoFit/>
          </a:bodyPr>
          <a:lstStyle/>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rPr>
              <a:t>字体使用 </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rPr>
              <a:t>行距</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rPr>
              <a:t>背景图片出处</a:t>
            </a: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rPr>
              <a:t>声明</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p:txBody>
      </p:sp>
      <p:sp>
        <p:nvSpPr>
          <p:cNvPr id="12" name="矩形 11"/>
          <p:cNvSpPr/>
          <p:nvPr userDrawn="1"/>
        </p:nvSpPr>
        <p:spPr>
          <a:xfrm>
            <a:off x="4153010" y="759873"/>
            <a:ext cx="7074345" cy="4239879"/>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rPr>
              <a:t>英文 </a:t>
            </a:r>
            <a:r>
              <a:rPr kumimoji="0" lang="en-US" altLang="zh-CN" sz="1400" b="0" i="0" u="none" strike="noStrike" kern="0" cap="none" spc="0" normalizeH="0" baseline="0" noProof="0" dirty="0">
                <a:ln>
                  <a:noFill/>
                </a:ln>
                <a:solidFill>
                  <a:srgbClr val="FFFFFF"/>
                </a:solidFill>
                <a:effectLst/>
                <a:uLnTx/>
                <a:uFillTx/>
                <a:latin typeface="Segoe UI Light" panose="020B0502040204020203"/>
                <a:cs typeface="Segoe UI Light" panose="020B0502040204020203"/>
              </a:rPr>
              <a:t>Century Gothic</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rPr>
              <a:t>中文 微软雅黑</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rPr>
              <a:t>正文 </a:t>
            </a:r>
            <a:r>
              <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rPr>
              <a:t>1.3</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en-US" altLang="zh-CN" sz="1400" b="0" i="0" u="none" strike="noStrike" kern="0" cap="none" spc="0" normalizeH="0" baseline="0" noProof="0" dirty="0" err="1">
                <a:ln>
                  <a:noFill/>
                </a:ln>
                <a:solidFill>
                  <a:srgbClr val="FFFFFF"/>
                </a:solidFill>
                <a:effectLst/>
                <a:uLnTx/>
                <a:uFillTx/>
                <a:latin typeface="Segoe UI Light" panose="020B0502040204020203"/>
                <a:ea typeface="微软雅黑" panose="020B0503020204020204" charset="-122"/>
                <a:cs typeface="Segoe UI Light" panose="020B0502040204020203"/>
              </a:rPr>
              <a:t>cn.bing.com</a:t>
            </a: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algn="l" defTabSz="609600" rtl="0" eaLnBrk="1" fontAlgn="auto" latinLnBrk="0" hangingPunct="1">
              <a:lnSpc>
                <a:spcPct val="130000"/>
              </a:lnSpc>
              <a:spcBef>
                <a:spcPts val="0"/>
              </a:spcBef>
              <a:spcAft>
                <a:spcPts val="0"/>
              </a:spcAft>
              <a:buClrTx/>
              <a:buSzTx/>
              <a:buFontTx/>
              <a:buNone/>
              <a:defRPr/>
            </a:pP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本网站所提供的任何信息内容（包括但不限于 </a:t>
            </a:r>
            <a:r>
              <a:rPr kumimoji="0" lang="en-US" altLang="zh-CN"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PPT</a:t>
            </a:r>
            <a:r>
              <a:rPr kumimoji="0" lang="zh-CN" altLang="en-US"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 </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模板、</a:t>
            </a:r>
            <a:r>
              <a:rPr kumimoji="0" lang="en-US" altLang="zh-CN"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Word</a:t>
            </a:r>
            <a:r>
              <a:rPr kumimoji="0" lang="zh-CN" altLang="en-US"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 </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文档、</a:t>
            </a:r>
            <a:r>
              <a:rPr kumimoji="0" lang="en-US" altLang="zh-CN"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Excel</a:t>
            </a:r>
            <a:r>
              <a:rPr kumimoji="0" lang="zh-CN" altLang="en-US"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 </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图表、图片素材等）均受</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中华人民共和国著作权法</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信息网络传播权保护条例</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及其他适用的法律法规的保护，未经权利人书面明确授权，信息内容的任何部分</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包括图片或图表</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不得被全部或部分的复制、传播、销售，否则将承担法律责任。</a:t>
            </a:r>
            <a:endPar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endParaRP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600" eaLnBrk="1" fontAlgn="auto" latinLnBrk="0" hangingPunct="1">
              <a:lnSpc>
                <a:spcPct val="100000"/>
              </a:lnSpc>
              <a:spcBef>
                <a:spcPts val="0"/>
              </a:spcBef>
              <a:spcAft>
                <a:spcPts val="0"/>
              </a:spcAft>
              <a:buClrTx/>
              <a:buSzTx/>
              <a:buFontTx/>
              <a:buNone/>
              <a:defRPr/>
            </a:pPr>
            <a:r>
              <a:rPr kumimoji="1" lang="en-US" altLang="zh-CN" sz="1000" b="0" i="0" u="none" strike="noStrike" kern="0" cap="none" spc="0" normalizeH="0" baseline="0" noProof="0" dirty="0">
                <a:ln>
                  <a:noFill/>
                </a:ln>
                <a:solidFill>
                  <a:prstClr val="white"/>
                </a:solidFill>
                <a:effectLst/>
                <a:uLnTx/>
                <a:uFillTx/>
                <a:latin typeface="Segoe UI Light" panose="020B0502040204020203"/>
                <a:ea typeface="微软雅黑" panose="020B0503020204020204" charset="-122"/>
                <a:cs typeface="Segoe UI Light" panose="020B0502040204020203"/>
              </a:rPr>
              <a:t>OfficePLUS</a:t>
            </a:r>
            <a:endParaRPr kumimoji="0" lang="zh-CN" altLang="en-US" sz="1000" b="0" i="0" u="none" strike="noStrike" kern="0" cap="none" spc="0" normalizeH="0" baseline="0" noProof="0" dirty="0">
              <a:ln>
                <a:noFill/>
              </a:ln>
              <a:solidFill>
                <a:prstClr val="white"/>
              </a:solidFill>
              <a:effectLst/>
              <a:uLnTx/>
              <a:uFillTx/>
              <a:latin typeface="Segoe UI Light" panose="020B0502040204020203"/>
              <a:ea typeface="微软雅黑" panose="020B0503020204020204" charset="-122"/>
              <a:cs typeface="Segoe UI Light" panose="020B0502040204020203"/>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_三项目录">
    <p:bg>
      <p:bgPr>
        <a:solidFill>
          <a:schemeClr val="accent2"/>
        </a:solidFill>
        <a:effectLst/>
      </p:bgPr>
    </p:bg>
    <p:spTree>
      <p:nvGrpSpPr>
        <p:cNvPr id="1" name=""/>
        <p:cNvGrpSpPr/>
        <p:nvPr/>
      </p:nvGrpSpPr>
      <p:grpSpPr>
        <a:xfrm>
          <a:off x="0" y="0"/>
          <a:ext cx="0" cy="0"/>
          <a:chOff x="0" y="0"/>
          <a:chExt cx="0" cy="0"/>
        </a:xfrm>
      </p:grpSpPr>
      <p:sp>
        <p:nvSpPr>
          <p:cNvPr id="13" name="任意形状 12"/>
          <p:cNvSpPr/>
          <p:nvPr userDrawn="1"/>
        </p:nvSpPr>
        <p:spPr>
          <a:xfrm>
            <a:off x="1" y="0"/>
            <a:ext cx="2486683" cy="4106992"/>
          </a:xfrm>
          <a:custGeom>
            <a:avLst/>
            <a:gdLst>
              <a:gd name="connsiteX0" fmla="*/ 0 w 2486683"/>
              <a:gd name="connsiteY0" fmla="*/ 0 h 4106992"/>
              <a:gd name="connsiteX1" fmla="*/ 300639 w 2486683"/>
              <a:gd name="connsiteY1" fmla="*/ 0 h 4106992"/>
              <a:gd name="connsiteX2" fmla="*/ 351924 w 2486683"/>
              <a:gd name="connsiteY2" fmla="*/ 75072 h 4106992"/>
              <a:gd name="connsiteX3" fmla="*/ 1780674 w 2486683"/>
              <a:gd name="connsiteY3" fmla="*/ 2133600 h 4106992"/>
              <a:gd name="connsiteX4" fmla="*/ 2486526 w 2486683"/>
              <a:gd name="connsiteY4" fmla="*/ 2791326 h 4106992"/>
              <a:gd name="connsiteX5" fmla="*/ 1732547 w 2486683"/>
              <a:gd name="connsiteY5" fmla="*/ 3689684 h 4106992"/>
              <a:gd name="connsiteX6" fmla="*/ 208547 w 2486683"/>
              <a:gd name="connsiteY6" fmla="*/ 4010526 h 4106992"/>
              <a:gd name="connsiteX7" fmla="*/ 8397 w 2486683"/>
              <a:gd name="connsiteY7" fmla="*/ 4099760 h 4106992"/>
              <a:gd name="connsiteX8" fmla="*/ 0 w 2486683"/>
              <a:gd name="connsiteY8" fmla="*/ 4106992 h 410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6683" h="4106992">
                <a:moveTo>
                  <a:pt x="0" y="0"/>
                </a:moveTo>
                <a:lnTo>
                  <a:pt x="300639" y="0"/>
                </a:lnTo>
                <a:lnTo>
                  <a:pt x="351924" y="75072"/>
                </a:lnTo>
                <a:cubicBezTo>
                  <a:pt x="799599" y="731921"/>
                  <a:pt x="1469858" y="1730543"/>
                  <a:pt x="1780674" y="2133600"/>
                </a:cubicBezTo>
                <a:cubicBezTo>
                  <a:pt x="2195095" y="2671010"/>
                  <a:pt x="2494547" y="2531979"/>
                  <a:pt x="2486526" y="2791326"/>
                </a:cubicBezTo>
                <a:cubicBezTo>
                  <a:pt x="2478505" y="3050673"/>
                  <a:pt x="2112210" y="3486484"/>
                  <a:pt x="1732547" y="3689684"/>
                </a:cubicBezTo>
                <a:cubicBezTo>
                  <a:pt x="1352884" y="3892884"/>
                  <a:pt x="540084" y="3959726"/>
                  <a:pt x="208547" y="4010526"/>
                </a:cubicBezTo>
                <a:cubicBezTo>
                  <a:pt x="125663" y="4023226"/>
                  <a:pt x="60659" y="4059822"/>
                  <a:pt x="8397" y="4099760"/>
                </a:cubicBezTo>
                <a:lnTo>
                  <a:pt x="0" y="410699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5" name="任意形状 14"/>
          <p:cNvSpPr/>
          <p:nvPr userDrawn="1"/>
        </p:nvSpPr>
        <p:spPr>
          <a:xfrm>
            <a:off x="0" y="3249297"/>
            <a:ext cx="2929358" cy="3608703"/>
          </a:xfrm>
          <a:custGeom>
            <a:avLst/>
            <a:gdLst>
              <a:gd name="connsiteX0" fmla="*/ 2879629 w 2929358"/>
              <a:gd name="connsiteY0" fmla="*/ 175 h 3608703"/>
              <a:gd name="connsiteX1" fmla="*/ 2903621 w 2929358"/>
              <a:gd name="connsiteY1" fmla="*/ 7250 h 3608703"/>
              <a:gd name="connsiteX2" fmla="*/ 2486526 w 2929358"/>
              <a:gd name="connsiteY2" fmla="*/ 1531250 h 3608703"/>
              <a:gd name="connsiteX3" fmla="*/ 1219200 w 2929358"/>
              <a:gd name="connsiteY3" fmla="*/ 3199629 h 3608703"/>
              <a:gd name="connsiteX4" fmla="*/ 856498 w 2929358"/>
              <a:gd name="connsiteY4" fmla="*/ 3545788 h 3608703"/>
              <a:gd name="connsiteX5" fmla="*/ 783857 w 2929358"/>
              <a:gd name="connsiteY5" fmla="*/ 3608703 h 3608703"/>
              <a:gd name="connsiteX6" fmla="*/ 0 w 2929358"/>
              <a:gd name="connsiteY6" fmla="*/ 3608703 h 3608703"/>
              <a:gd name="connsiteX7" fmla="*/ 0 w 2929358"/>
              <a:gd name="connsiteY7" fmla="*/ 1591065 h 3608703"/>
              <a:gd name="connsiteX8" fmla="*/ 68633 w 2929358"/>
              <a:gd name="connsiteY8" fmla="*/ 1543893 h 3608703"/>
              <a:gd name="connsiteX9" fmla="*/ 1844842 w 2929358"/>
              <a:gd name="connsiteY9" fmla="*/ 985819 h 3608703"/>
              <a:gd name="connsiteX10" fmla="*/ 2879629 w 2929358"/>
              <a:gd name="connsiteY10" fmla="*/ 175 h 360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29358" h="3608703">
                <a:moveTo>
                  <a:pt x="2879629" y="175"/>
                </a:moveTo>
                <a:cubicBezTo>
                  <a:pt x="2888916" y="-677"/>
                  <a:pt x="2896937" y="1569"/>
                  <a:pt x="2903621" y="7250"/>
                </a:cubicBezTo>
                <a:cubicBezTo>
                  <a:pt x="3010568" y="98155"/>
                  <a:pt x="2767263" y="999187"/>
                  <a:pt x="2486526" y="1531250"/>
                </a:cubicBezTo>
                <a:cubicBezTo>
                  <a:pt x="2205789" y="2063313"/>
                  <a:pt x="1657684" y="2750450"/>
                  <a:pt x="1219200" y="3199629"/>
                </a:cubicBezTo>
                <a:cubicBezTo>
                  <a:pt x="1109579" y="3311924"/>
                  <a:pt x="985253" y="3430569"/>
                  <a:pt x="856498" y="3545788"/>
                </a:cubicBezTo>
                <a:lnTo>
                  <a:pt x="783857" y="3608703"/>
                </a:lnTo>
                <a:lnTo>
                  <a:pt x="0" y="3608703"/>
                </a:lnTo>
                <a:lnTo>
                  <a:pt x="0" y="1591065"/>
                </a:lnTo>
                <a:lnTo>
                  <a:pt x="68633" y="1543893"/>
                </a:lnTo>
                <a:cubicBezTo>
                  <a:pt x="520992" y="1272405"/>
                  <a:pt x="1405021" y="1231464"/>
                  <a:pt x="1844842" y="985819"/>
                </a:cubicBezTo>
                <a:cubicBezTo>
                  <a:pt x="2316079" y="722628"/>
                  <a:pt x="2740318" y="12953"/>
                  <a:pt x="2879629" y="17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7" name="任意形状 16"/>
          <p:cNvSpPr/>
          <p:nvPr userDrawn="1"/>
        </p:nvSpPr>
        <p:spPr>
          <a:xfrm>
            <a:off x="1573641" y="3545305"/>
            <a:ext cx="2199207" cy="3312695"/>
          </a:xfrm>
          <a:custGeom>
            <a:avLst/>
            <a:gdLst>
              <a:gd name="connsiteX0" fmla="*/ 1634780 w 2199207"/>
              <a:gd name="connsiteY0" fmla="*/ 0 h 3312695"/>
              <a:gd name="connsiteX1" fmla="*/ 2035833 w 2199207"/>
              <a:gd name="connsiteY1" fmla="*/ 1138990 h 3312695"/>
              <a:gd name="connsiteX2" fmla="*/ 2051875 w 2199207"/>
              <a:gd name="connsiteY2" fmla="*/ 2951748 h 3312695"/>
              <a:gd name="connsiteX3" fmla="*/ 2186980 w 2199207"/>
              <a:gd name="connsiteY3" fmla="*/ 3293896 h 3312695"/>
              <a:gd name="connsiteX4" fmla="*/ 2199207 w 2199207"/>
              <a:gd name="connsiteY4" fmla="*/ 3312695 h 3312695"/>
              <a:gd name="connsiteX5" fmla="*/ 0 w 2199207"/>
              <a:gd name="connsiteY5" fmla="*/ 3312695 h 3312695"/>
              <a:gd name="connsiteX6" fmla="*/ 76565 w 2199207"/>
              <a:gd name="connsiteY6" fmla="*/ 3178468 h 3312695"/>
              <a:gd name="connsiteX7" fmla="*/ 1410189 w 2199207"/>
              <a:gd name="connsiteY7" fmla="*/ 1219201 h 331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9207" h="3312695">
                <a:moveTo>
                  <a:pt x="1634780" y="0"/>
                </a:moveTo>
                <a:cubicBezTo>
                  <a:pt x="1835306" y="569495"/>
                  <a:pt x="1966317" y="647032"/>
                  <a:pt x="2035833" y="1138990"/>
                </a:cubicBezTo>
                <a:cubicBezTo>
                  <a:pt x="2105349" y="1630948"/>
                  <a:pt x="1963644" y="2457117"/>
                  <a:pt x="2051875" y="2951748"/>
                </a:cubicBezTo>
                <a:cubicBezTo>
                  <a:pt x="2073933" y="3075406"/>
                  <a:pt x="2124900" y="3188536"/>
                  <a:pt x="2186980" y="3293896"/>
                </a:cubicBezTo>
                <a:lnTo>
                  <a:pt x="2199207" y="3312695"/>
                </a:lnTo>
                <a:lnTo>
                  <a:pt x="0" y="3312695"/>
                </a:lnTo>
                <a:lnTo>
                  <a:pt x="76565" y="3178468"/>
                </a:lnTo>
                <a:cubicBezTo>
                  <a:pt x="523362" y="2438902"/>
                  <a:pt x="1366073" y="1495928"/>
                  <a:pt x="1410189" y="121920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9" name="任意形状 18"/>
          <p:cNvSpPr/>
          <p:nvPr userDrawn="1"/>
        </p:nvSpPr>
        <p:spPr>
          <a:xfrm>
            <a:off x="1042737" y="-5822"/>
            <a:ext cx="7728913" cy="6863822"/>
          </a:xfrm>
          <a:custGeom>
            <a:avLst/>
            <a:gdLst>
              <a:gd name="connsiteX0" fmla="*/ 0 w 7728913"/>
              <a:gd name="connsiteY0" fmla="*/ 0 h 6863822"/>
              <a:gd name="connsiteX1" fmla="*/ 1502592 w 7728913"/>
              <a:gd name="connsiteY1" fmla="*/ 0 h 6863822"/>
              <a:gd name="connsiteX2" fmla="*/ 1559030 w 7728913"/>
              <a:gd name="connsiteY2" fmla="*/ 104926 h 6863822"/>
              <a:gd name="connsiteX3" fmla="*/ 2630905 w 7728913"/>
              <a:gd name="connsiteY3" fmla="*/ 1593990 h 6863822"/>
              <a:gd name="connsiteX4" fmla="*/ 5710989 w 7728913"/>
              <a:gd name="connsiteY4" fmla="*/ 3631338 h 6863822"/>
              <a:gd name="connsiteX5" fmla="*/ 6849979 w 7728913"/>
              <a:gd name="connsiteY5" fmla="*/ 5588475 h 6863822"/>
              <a:gd name="connsiteX6" fmla="*/ 7660105 w 7728913"/>
              <a:gd name="connsiteY6" fmla="*/ 6761554 h 6863822"/>
              <a:gd name="connsiteX7" fmla="*/ 7728913 w 7728913"/>
              <a:gd name="connsiteY7" fmla="*/ 6863822 h 6863822"/>
              <a:gd name="connsiteX8" fmla="*/ 3768459 w 7728913"/>
              <a:gd name="connsiteY8" fmla="*/ 6863822 h 6863822"/>
              <a:gd name="connsiteX9" fmla="*/ 3676446 w 7728913"/>
              <a:gd name="connsiteY9" fmla="*/ 6778834 h 6863822"/>
              <a:gd name="connsiteX10" fmla="*/ 3416968 w 7728913"/>
              <a:gd name="connsiteY10" fmla="*/ 6486833 h 6863822"/>
              <a:gd name="connsiteX11" fmla="*/ 2775284 w 7728913"/>
              <a:gd name="connsiteY11" fmla="*/ 3583211 h 6863822"/>
              <a:gd name="connsiteX12" fmla="*/ 577516 w 7728913"/>
              <a:gd name="connsiteY12" fmla="*/ 872096 h 6863822"/>
              <a:gd name="connsiteX13" fmla="*/ 11029 w 7728913"/>
              <a:gd name="connsiteY13" fmla="*/ 20862 h 686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28913" h="6863822">
                <a:moveTo>
                  <a:pt x="0" y="0"/>
                </a:moveTo>
                <a:lnTo>
                  <a:pt x="1502592" y="0"/>
                </a:lnTo>
                <a:lnTo>
                  <a:pt x="1559030" y="104926"/>
                </a:lnTo>
                <a:cubicBezTo>
                  <a:pt x="1811881" y="570470"/>
                  <a:pt x="2161340" y="1159516"/>
                  <a:pt x="2630905" y="1593990"/>
                </a:cubicBezTo>
                <a:cubicBezTo>
                  <a:pt x="3382210" y="2289148"/>
                  <a:pt x="5007810" y="2965591"/>
                  <a:pt x="5710989" y="3631338"/>
                </a:cubicBezTo>
                <a:cubicBezTo>
                  <a:pt x="6414168" y="4297085"/>
                  <a:pt x="6849979" y="5588475"/>
                  <a:pt x="6849979" y="5588475"/>
                </a:cubicBezTo>
                <a:cubicBezTo>
                  <a:pt x="7049169" y="5932044"/>
                  <a:pt x="7385384" y="6361838"/>
                  <a:pt x="7660105" y="6761554"/>
                </a:cubicBezTo>
                <a:lnTo>
                  <a:pt x="7728913" y="6863822"/>
                </a:lnTo>
                <a:lnTo>
                  <a:pt x="3768459" y="6863822"/>
                </a:lnTo>
                <a:lnTo>
                  <a:pt x="3676446" y="6778834"/>
                </a:lnTo>
                <a:cubicBezTo>
                  <a:pt x="3577724" y="6682138"/>
                  <a:pt x="3490160" y="6584423"/>
                  <a:pt x="3416968" y="6486833"/>
                </a:cubicBezTo>
                <a:cubicBezTo>
                  <a:pt x="2831431" y="5706117"/>
                  <a:pt x="3248526" y="4519000"/>
                  <a:pt x="2775284" y="3583211"/>
                </a:cubicBezTo>
                <a:cubicBezTo>
                  <a:pt x="2302042" y="2647422"/>
                  <a:pt x="1058779" y="1551212"/>
                  <a:pt x="577516" y="872096"/>
                </a:cubicBezTo>
                <a:cubicBezTo>
                  <a:pt x="336885" y="532538"/>
                  <a:pt x="137027" y="248459"/>
                  <a:pt x="11029" y="2086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1" name="任意形状 20"/>
          <p:cNvSpPr/>
          <p:nvPr userDrawn="1"/>
        </p:nvSpPr>
        <p:spPr>
          <a:xfrm>
            <a:off x="3371919" y="0"/>
            <a:ext cx="3718692" cy="2791326"/>
          </a:xfrm>
          <a:custGeom>
            <a:avLst/>
            <a:gdLst>
              <a:gd name="connsiteX0" fmla="*/ 0 w 3718692"/>
              <a:gd name="connsiteY0" fmla="*/ 0 h 2791326"/>
              <a:gd name="connsiteX1" fmla="*/ 3226728 w 3718692"/>
              <a:gd name="connsiteY1" fmla="*/ 0 h 2791326"/>
              <a:gd name="connsiteX2" fmla="*/ 3226401 w 3718692"/>
              <a:gd name="connsiteY2" fmla="*/ 5013 h 2791326"/>
              <a:gd name="connsiteX3" fmla="*/ 3173261 w 3718692"/>
              <a:gd name="connsiteY3" fmla="*/ 1219200 h 2791326"/>
              <a:gd name="connsiteX4" fmla="*/ 3718692 w 3718692"/>
              <a:gd name="connsiteY4" fmla="*/ 2791326 h 2791326"/>
              <a:gd name="connsiteX5" fmla="*/ 1777597 w 3718692"/>
              <a:gd name="connsiteY5" fmla="*/ 2037347 h 2791326"/>
              <a:gd name="connsiteX6" fmla="*/ 47432 w 3718692"/>
              <a:gd name="connsiteY6" fmla="*/ 70252 h 279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692" h="2791326">
                <a:moveTo>
                  <a:pt x="0" y="0"/>
                </a:moveTo>
                <a:lnTo>
                  <a:pt x="3226728" y="0"/>
                </a:lnTo>
                <a:lnTo>
                  <a:pt x="3226401" y="5013"/>
                </a:lnTo>
                <a:cubicBezTo>
                  <a:pt x="3188635" y="438484"/>
                  <a:pt x="3122461" y="899695"/>
                  <a:pt x="3173261" y="1219200"/>
                </a:cubicBezTo>
                <a:cubicBezTo>
                  <a:pt x="3274861" y="1858211"/>
                  <a:pt x="3614419" y="2446421"/>
                  <a:pt x="3718692" y="2791326"/>
                </a:cubicBezTo>
                <a:cubicBezTo>
                  <a:pt x="3357744" y="2783305"/>
                  <a:pt x="2462060" y="2622884"/>
                  <a:pt x="1777597" y="2037347"/>
                </a:cubicBezTo>
                <a:cubicBezTo>
                  <a:pt x="1307029" y="1634790"/>
                  <a:pt x="535692" y="769707"/>
                  <a:pt x="47432" y="70252"/>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3" name="任意形状 22"/>
          <p:cNvSpPr/>
          <p:nvPr userDrawn="1"/>
        </p:nvSpPr>
        <p:spPr>
          <a:xfrm>
            <a:off x="7118577" y="-1"/>
            <a:ext cx="700375" cy="2534652"/>
          </a:xfrm>
          <a:custGeom>
            <a:avLst/>
            <a:gdLst>
              <a:gd name="connsiteX0" fmla="*/ 199 w 700375"/>
              <a:gd name="connsiteY0" fmla="*/ 0 h 2534652"/>
              <a:gd name="connsiteX1" fmla="*/ 700375 w 700375"/>
              <a:gd name="connsiteY1" fmla="*/ 0 h 2534652"/>
              <a:gd name="connsiteX2" fmla="*/ 680364 w 700375"/>
              <a:gd name="connsiteY2" fmla="*/ 62300 h 2534652"/>
              <a:gd name="connsiteX3" fmla="*/ 485603 w 700375"/>
              <a:gd name="connsiteY3" fmla="*/ 813522 h 2534652"/>
              <a:gd name="connsiteX4" fmla="*/ 437476 w 700375"/>
              <a:gd name="connsiteY4" fmla="*/ 2530028 h 2534652"/>
              <a:gd name="connsiteX5" fmla="*/ 36424 w 700375"/>
              <a:gd name="connsiteY5" fmla="*/ 1214575 h 2534652"/>
              <a:gd name="connsiteX6" fmla="*/ 0 w 700375"/>
              <a:gd name="connsiteY6" fmla="*/ 67721 h 253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375" h="2534652">
                <a:moveTo>
                  <a:pt x="199" y="0"/>
                </a:moveTo>
                <a:lnTo>
                  <a:pt x="700375" y="0"/>
                </a:lnTo>
                <a:lnTo>
                  <a:pt x="680364" y="62300"/>
                </a:lnTo>
                <a:cubicBezTo>
                  <a:pt x="596269" y="325115"/>
                  <a:pt x="516685" y="587930"/>
                  <a:pt x="485603" y="813522"/>
                </a:cubicBezTo>
                <a:cubicBezTo>
                  <a:pt x="402719" y="1415101"/>
                  <a:pt x="512339" y="2463186"/>
                  <a:pt x="437476" y="2530028"/>
                </a:cubicBezTo>
                <a:cubicBezTo>
                  <a:pt x="362613" y="2596870"/>
                  <a:pt x="87224" y="1928449"/>
                  <a:pt x="36424" y="1214575"/>
                </a:cubicBezTo>
                <a:cubicBezTo>
                  <a:pt x="17374" y="946872"/>
                  <a:pt x="2836" y="518623"/>
                  <a:pt x="0" y="67721"/>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5" name="任意形状 24"/>
          <p:cNvSpPr/>
          <p:nvPr userDrawn="1"/>
        </p:nvSpPr>
        <p:spPr>
          <a:xfrm>
            <a:off x="7985085" y="1"/>
            <a:ext cx="4206917" cy="2534651"/>
          </a:xfrm>
          <a:custGeom>
            <a:avLst/>
            <a:gdLst>
              <a:gd name="connsiteX0" fmla="*/ 416581 w 4206917"/>
              <a:gd name="connsiteY0" fmla="*/ 0 h 2534651"/>
              <a:gd name="connsiteX1" fmla="*/ 4206917 w 4206917"/>
              <a:gd name="connsiteY1" fmla="*/ 0 h 2534651"/>
              <a:gd name="connsiteX2" fmla="*/ 4206917 w 4206917"/>
              <a:gd name="connsiteY2" fmla="*/ 2014007 h 2534651"/>
              <a:gd name="connsiteX3" fmla="*/ 3947233 w 4206917"/>
              <a:gd name="connsiteY3" fmla="*/ 2071436 h 2534651"/>
              <a:gd name="connsiteX4" fmla="*/ 2634788 w 4206917"/>
              <a:gd name="connsiteY4" fmla="*/ 2261936 h 2534651"/>
              <a:gd name="connsiteX5" fmla="*/ 3883 w 4206917"/>
              <a:gd name="connsiteY5" fmla="*/ 2534651 h 2534651"/>
              <a:gd name="connsiteX6" fmla="*/ 385364 w 4206917"/>
              <a:gd name="connsiteY6" fmla="*/ 69608 h 25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6917" h="2534651">
                <a:moveTo>
                  <a:pt x="416581" y="0"/>
                </a:moveTo>
                <a:lnTo>
                  <a:pt x="4206917" y="0"/>
                </a:lnTo>
                <a:lnTo>
                  <a:pt x="4206917" y="2014007"/>
                </a:lnTo>
                <a:lnTo>
                  <a:pt x="3947233" y="2071436"/>
                </a:lnTo>
                <a:cubicBezTo>
                  <a:pt x="3523788" y="2149642"/>
                  <a:pt x="3045199" y="2187073"/>
                  <a:pt x="2634788" y="2261936"/>
                </a:cubicBezTo>
                <a:cubicBezTo>
                  <a:pt x="1813967" y="2411662"/>
                  <a:pt x="741819" y="2294019"/>
                  <a:pt x="3883" y="2534651"/>
                </a:cubicBezTo>
                <a:cubicBezTo>
                  <a:pt x="-22185" y="1987214"/>
                  <a:pt x="80596" y="818480"/>
                  <a:pt x="385364" y="69608"/>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7" name="任意形状 26"/>
          <p:cNvSpPr/>
          <p:nvPr userDrawn="1"/>
        </p:nvSpPr>
        <p:spPr>
          <a:xfrm>
            <a:off x="8037095" y="2565911"/>
            <a:ext cx="4154905" cy="2044209"/>
          </a:xfrm>
          <a:custGeom>
            <a:avLst/>
            <a:gdLst>
              <a:gd name="connsiteX0" fmla="*/ 4026568 w 4154905"/>
              <a:gd name="connsiteY0" fmla="*/ 827 h 2044209"/>
              <a:gd name="connsiteX1" fmla="*/ 4154905 w 4154905"/>
              <a:gd name="connsiteY1" fmla="*/ 7296 h 2044209"/>
              <a:gd name="connsiteX2" fmla="*/ 4154905 w 4154905"/>
              <a:gd name="connsiteY2" fmla="*/ 1783390 h 2044209"/>
              <a:gd name="connsiteX3" fmla="*/ 4090737 w 4154905"/>
              <a:gd name="connsiteY3" fmla="*/ 1813585 h 2044209"/>
              <a:gd name="connsiteX4" fmla="*/ 2197768 w 4154905"/>
              <a:gd name="connsiteY4" fmla="*/ 1909837 h 2044209"/>
              <a:gd name="connsiteX5" fmla="*/ 0 w 4154905"/>
              <a:gd name="connsiteY5" fmla="*/ 417922 h 2044209"/>
              <a:gd name="connsiteX6" fmla="*/ 2005263 w 4154905"/>
              <a:gd name="connsiteY6" fmla="*/ 273543 h 2044209"/>
              <a:gd name="connsiteX7" fmla="*/ 4026568 w 4154905"/>
              <a:gd name="connsiteY7" fmla="*/ 827 h 204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4905" h="2044209">
                <a:moveTo>
                  <a:pt x="4026568" y="827"/>
                </a:moveTo>
                <a:lnTo>
                  <a:pt x="4154905" y="7296"/>
                </a:lnTo>
                <a:lnTo>
                  <a:pt x="4154905" y="1783390"/>
                </a:lnTo>
                <a:lnTo>
                  <a:pt x="4090737" y="1813585"/>
                </a:lnTo>
                <a:cubicBezTo>
                  <a:pt x="3539958" y="2048869"/>
                  <a:pt x="2879557" y="2142447"/>
                  <a:pt x="2197768" y="1909837"/>
                </a:cubicBezTo>
                <a:cubicBezTo>
                  <a:pt x="1515979" y="1677227"/>
                  <a:pt x="176463" y="722723"/>
                  <a:pt x="0" y="417922"/>
                </a:cubicBezTo>
                <a:cubicBezTo>
                  <a:pt x="481263" y="417921"/>
                  <a:pt x="1334168" y="343059"/>
                  <a:pt x="2005263" y="273543"/>
                </a:cubicBezTo>
                <a:cubicBezTo>
                  <a:pt x="2486526" y="206701"/>
                  <a:pt x="3307347" y="-15215"/>
                  <a:pt x="4026568" y="827"/>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9" name="任意形状 28"/>
          <p:cNvSpPr/>
          <p:nvPr userDrawn="1"/>
        </p:nvSpPr>
        <p:spPr>
          <a:xfrm>
            <a:off x="7766064" y="3276796"/>
            <a:ext cx="4425936" cy="3581205"/>
          </a:xfrm>
          <a:custGeom>
            <a:avLst/>
            <a:gdLst>
              <a:gd name="connsiteX0" fmla="*/ 0 w 4425936"/>
              <a:gd name="connsiteY0" fmla="*/ 0 h 3581205"/>
              <a:gd name="connsiteX1" fmla="*/ 2565040 w 4425936"/>
              <a:gd name="connsiteY1" fmla="*/ 1853042 h 3581205"/>
              <a:gd name="connsiteX2" fmla="*/ 4085264 w 4425936"/>
              <a:gd name="connsiteY2" fmla="*/ 1693713 h 3581205"/>
              <a:gd name="connsiteX3" fmla="*/ 4425936 w 4425936"/>
              <a:gd name="connsiteY3" fmla="*/ 1602364 h 3581205"/>
              <a:gd name="connsiteX4" fmla="*/ 4425936 w 4425936"/>
              <a:gd name="connsiteY4" fmla="*/ 3581205 h 3581205"/>
              <a:gd name="connsiteX5" fmla="*/ 1627818 w 4425936"/>
              <a:gd name="connsiteY5" fmla="*/ 3581205 h 3581205"/>
              <a:gd name="connsiteX6" fmla="*/ 1593563 w 4425936"/>
              <a:gd name="connsiteY6" fmla="*/ 3520244 h 3581205"/>
              <a:gd name="connsiteX7" fmla="*/ 0 w 4425936"/>
              <a:gd name="connsiteY7" fmla="*/ 0 h 358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5936" h="3581205">
                <a:moveTo>
                  <a:pt x="0" y="0"/>
                </a:moveTo>
                <a:cubicBezTo>
                  <a:pt x="589739" y="494430"/>
                  <a:pt x="1659571" y="1594929"/>
                  <a:pt x="2565040" y="1853042"/>
                </a:cubicBezTo>
                <a:cubicBezTo>
                  <a:pt x="3017774" y="1982099"/>
                  <a:pt x="3565909" y="1836715"/>
                  <a:pt x="4085264" y="1693713"/>
                </a:cubicBezTo>
                <a:lnTo>
                  <a:pt x="4425936" y="1602364"/>
                </a:lnTo>
                <a:lnTo>
                  <a:pt x="4425936" y="3581205"/>
                </a:lnTo>
                <a:lnTo>
                  <a:pt x="1627818" y="3581205"/>
                </a:lnTo>
                <a:lnTo>
                  <a:pt x="1593563" y="3520244"/>
                </a:lnTo>
                <a:cubicBezTo>
                  <a:pt x="860194" y="2190067"/>
                  <a:pt x="203813" y="509386"/>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30" name="矩形 29"/>
          <p:cNvSpPr/>
          <p:nvPr userDrawn="1"/>
        </p:nvSpPr>
        <p:spPr>
          <a:xfrm>
            <a:off x="-1" y="-5824"/>
            <a:ext cx="6165880" cy="6863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3" name="文本占位符 2"/>
          <p:cNvSpPr>
            <a:spLocks noGrp="1"/>
          </p:cNvSpPr>
          <p:nvPr>
            <p:ph type="body" sz="quarter" idx="10" hasCustomPrompt="1"/>
          </p:nvPr>
        </p:nvSpPr>
        <p:spPr>
          <a:xfrm>
            <a:off x="9229255" y="2344909"/>
            <a:ext cx="2505140" cy="1205051"/>
          </a:xfrm>
          <a:prstGeom prst="rect">
            <a:avLst/>
          </a:prstGeom>
        </p:spPr>
        <p:txBody>
          <a:bodyPr/>
          <a:lstStyle>
            <a:lvl1pPr marL="0" indent="0" algn="ctr">
              <a:buNone/>
              <a:defRPr sz="8800" b="1">
                <a:solidFill>
                  <a:schemeClr val="bg1"/>
                </a:solidFill>
              </a:defRPr>
            </a:lvl1pPr>
          </a:lstStyle>
          <a:p>
            <a:pPr lvl="0"/>
            <a:r>
              <a:rPr kumimoji="1" lang="zh-CN" altLang="en-US" dirty="0"/>
              <a:t>标题</a:t>
            </a:r>
            <a:endParaRPr kumimoji="1" lang="zh-CN" altLang="en-US" dirty="0"/>
          </a:p>
        </p:txBody>
      </p:sp>
      <p:sp>
        <p:nvSpPr>
          <p:cNvPr id="14" name="文本占位符 2"/>
          <p:cNvSpPr>
            <a:spLocks noGrp="1"/>
          </p:cNvSpPr>
          <p:nvPr>
            <p:ph type="body" sz="quarter" idx="11" hasCustomPrompt="1"/>
          </p:nvPr>
        </p:nvSpPr>
        <p:spPr>
          <a:xfrm>
            <a:off x="9229255" y="3555848"/>
            <a:ext cx="2505140" cy="551144"/>
          </a:xfrm>
          <a:prstGeom prst="rect">
            <a:avLst/>
          </a:prstGeom>
        </p:spPr>
        <p:txBody>
          <a:bodyPr/>
          <a:lstStyle>
            <a:lvl1pPr marL="0" indent="0" algn="ctr">
              <a:buNone/>
              <a:defRPr sz="3600" b="1">
                <a:solidFill>
                  <a:schemeClr val="bg1"/>
                </a:solidFill>
              </a:defRPr>
            </a:lvl1pPr>
          </a:lstStyle>
          <a:p>
            <a:pPr lvl="0"/>
            <a:r>
              <a:rPr kumimoji="1" lang="en-US" altLang="zh-CN"/>
              <a:t>CONTENTS</a:t>
            </a:r>
            <a:endParaRPr kumimoji="1" lang="zh-CN" altLang="en-US" dirty="0"/>
          </a:p>
        </p:txBody>
      </p:sp>
      <p:sp>
        <p:nvSpPr>
          <p:cNvPr id="37" name="文本占位符 3"/>
          <p:cNvSpPr>
            <a:spLocks noGrp="1"/>
          </p:cNvSpPr>
          <p:nvPr>
            <p:ph type="body" sz="quarter" idx="12"/>
          </p:nvPr>
        </p:nvSpPr>
        <p:spPr>
          <a:xfrm>
            <a:off x="913262" y="1908720"/>
            <a:ext cx="4208707" cy="590549"/>
          </a:xfrm>
          <a:prstGeom prst="rect">
            <a:avLst/>
          </a:prstGeom>
        </p:spPr>
        <p:txBody>
          <a:bodyPr anchor="ctr"/>
          <a:lstStyle>
            <a:lvl1pPr marL="0" indent="0" algn="l">
              <a:buNone/>
              <a:defRPr sz="3200" b="1">
                <a:solidFill>
                  <a:schemeClr val="accent5"/>
                </a:solidFill>
              </a:defRPr>
            </a:lvl1pPr>
          </a:lstStyle>
          <a:p>
            <a:pPr lvl="0"/>
            <a:r>
              <a:rPr kumimoji="1" lang="zh-CN" altLang="en-US"/>
              <a:t>单击此处编辑母版文本样式</a:t>
            </a:r>
            <a:endParaRPr kumimoji="1" lang="zh-CN" altLang="en-US"/>
          </a:p>
        </p:txBody>
      </p:sp>
      <p:sp>
        <p:nvSpPr>
          <p:cNvPr id="38" name="文本占位符 3"/>
          <p:cNvSpPr>
            <a:spLocks noGrp="1"/>
          </p:cNvSpPr>
          <p:nvPr>
            <p:ph type="body" sz="quarter" idx="13"/>
          </p:nvPr>
        </p:nvSpPr>
        <p:spPr>
          <a:xfrm>
            <a:off x="913262" y="3155860"/>
            <a:ext cx="4208707" cy="590549"/>
          </a:xfrm>
          <a:prstGeom prst="rect">
            <a:avLst/>
          </a:prstGeom>
        </p:spPr>
        <p:txBody>
          <a:bodyPr anchor="ctr"/>
          <a:lstStyle>
            <a:lvl1pPr marL="0" indent="0" algn="l">
              <a:buNone/>
              <a:defRPr sz="3200" b="1">
                <a:solidFill>
                  <a:schemeClr val="accent5"/>
                </a:solidFill>
              </a:defRPr>
            </a:lvl1pPr>
          </a:lstStyle>
          <a:p>
            <a:pPr lvl="0"/>
            <a:r>
              <a:rPr kumimoji="1" lang="zh-CN" altLang="en-US"/>
              <a:t>单击此处编辑母版文本样式</a:t>
            </a:r>
            <a:endParaRPr kumimoji="1" lang="zh-CN" altLang="en-US"/>
          </a:p>
        </p:txBody>
      </p:sp>
      <p:sp>
        <p:nvSpPr>
          <p:cNvPr id="40" name="文本占位符 3"/>
          <p:cNvSpPr>
            <a:spLocks noGrp="1"/>
          </p:cNvSpPr>
          <p:nvPr>
            <p:ph type="body" sz="quarter" idx="15"/>
          </p:nvPr>
        </p:nvSpPr>
        <p:spPr>
          <a:xfrm>
            <a:off x="913262" y="4403000"/>
            <a:ext cx="4208707" cy="590549"/>
          </a:xfrm>
          <a:prstGeom prst="rect">
            <a:avLst/>
          </a:prstGeom>
        </p:spPr>
        <p:txBody>
          <a:bodyPr anchor="ctr"/>
          <a:lstStyle>
            <a:lvl1pPr marL="0" indent="0" algn="l">
              <a:buNone/>
              <a:defRPr sz="3200" b="1">
                <a:solidFill>
                  <a:schemeClr val="accent5"/>
                </a:solidFill>
              </a:defRPr>
            </a:lvl1pPr>
          </a:lstStyle>
          <a:p>
            <a:pPr lvl="0"/>
            <a:r>
              <a:rPr kumimoji="1" lang="zh-CN" altLang="en-US"/>
              <a:t>单击此处编辑母版文本样式</a:t>
            </a:r>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页_四项目录">
    <p:bg>
      <p:bgPr>
        <a:solidFill>
          <a:schemeClr val="accent2"/>
        </a:solidFill>
        <a:effectLst/>
      </p:bgPr>
    </p:bg>
    <p:spTree>
      <p:nvGrpSpPr>
        <p:cNvPr id="1" name=""/>
        <p:cNvGrpSpPr/>
        <p:nvPr/>
      </p:nvGrpSpPr>
      <p:grpSpPr>
        <a:xfrm>
          <a:off x="0" y="0"/>
          <a:ext cx="0" cy="0"/>
          <a:chOff x="0" y="0"/>
          <a:chExt cx="0" cy="0"/>
        </a:xfrm>
      </p:grpSpPr>
      <p:sp>
        <p:nvSpPr>
          <p:cNvPr id="13" name="任意形状 12"/>
          <p:cNvSpPr/>
          <p:nvPr userDrawn="1"/>
        </p:nvSpPr>
        <p:spPr>
          <a:xfrm>
            <a:off x="1" y="0"/>
            <a:ext cx="2486683" cy="4106992"/>
          </a:xfrm>
          <a:custGeom>
            <a:avLst/>
            <a:gdLst>
              <a:gd name="connsiteX0" fmla="*/ 0 w 2486683"/>
              <a:gd name="connsiteY0" fmla="*/ 0 h 4106992"/>
              <a:gd name="connsiteX1" fmla="*/ 300639 w 2486683"/>
              <a:gd name="connsiteY1" fmla="*/ 0 h 4106992"/>
              <a:gd name="connsiteX2" fmla="*/ 351924 w 2486683"/>
              <a:gd name="connsiteY2" fmla="*/ 75072 h 4106992"/>
              <a:gd name="connsiteX3" fmla="*/ 1780674 w 2486683"/>
              <a:gd name="connsiteY3" fmla="*/ 2133600 h 4106992"/>
              <a:gd name="connsiteX4" fmla="*/ 2486526 w 2486683"/>
              <a:gd name="connsiteY4" fmla="*/ 2791326 h 4106992"/>
              <a:gd name="connsiteX5" fmla="*/ 1732547 w 2486683"/>
              <a:gd name="connsiteY5" fmla="*/ 3689684 h 4106992"/>
              <a:gd name="connsiteX6" fmla="*/ 208547 w 2486683"/>
              <a:gd name="connsiteY6" fmla="*/ 4010526 h 4106992"/>
              <a:gd name="connsiteX7" fmla="*/ 8397 w 2486683"/>
              <a:gd name="connsiteY7" fmla="*/ 4099760 h 4106992"/>
              <a:gd name="connsiteX8" fmla="*/ 0 w 2486683"/>
              <a:gd name="connsiteY8" fmla="*/ 4106992 h 410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6683" h="4106992">
                <a:moveTo>
                  <a:pt x="0" y="0"/>
                </a:moveTo>
                <a:lnTo>
                  <a:pt x="300639" y="0"/>
                </a:lnTo>
                <a:lnTo>
                  <a:pt x="351924" y="75072"/>
                </a:lnTo>
                <a:cubicBezTo>
                  <a:pt x="799599" y="731921"/>
                  <a:pt x="1469858" y="1730543"/>
                  <a:pt x="1780674" y="2133600"/>
                </a:cubicBezTo>
                <a:cubicBezTo>
                  <a:pt x="2195095" y="2671010"/>
                  <a:pt x="2494547" y="2531979"/>
                  <a:pt x="2486526" y="2791326"/>
                </a:cubicBezTo>
                <a:cubicBezTo>
                  <a:pt x="2478505" y="3050673"/>
                  <a:pt x="2112210" y="3486484"/>
                  <a:pt x="1732547" y="3689684"/>
                </a:cubicBezTo>
                <a:cubicBezTo>
                  <a:pt x="1352884" y="3892884"/>
                  <a:pt x="540084" y="3959726"/>
                  <a:pt x="208547" y="4010526"/>
                </a:cubicBezTo>
                <a:cubicBezTo>
                  <a:pt x="125663" y="4023226"/>
                  <a:pt x="60659" y="4059822"/>
                  <a:pt x="8397" y="4099760"/>
                </a:cubicBezTo>
                <a:lnTo>
                  <a:pt x="0" y="410699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5" name="任意形状 14"/>
          <p:cNvSpPr/>
          <p:nvPr userDrawn="1"/>
        </p:nvSpPr>
        <p:spPr>
          <a:xfrm>
            <a:off x="0" y="3249297"/>
            <a:ext cx="2929358" cy="3608703"/>
          </a:xfrm>
          <a:custGeom>
            <a:avLst/>
            <a:gdLst>
              <a:gd name="connsiteX0" fmla="*/ 2879629 w 2929358"/>
              <a:gd name="connsiteY0" fmla="*/ 175 h 3608703"/>
              <a:gd name="connsiteX1" fmla="*/ 2903621 w 2929358"/>
              <a:gd name="connsiteY1" fmla="*/ 7250 h 3608703"/>
              <a:gd name="connsiteX2" fmla="*/ 2486526 w 2929358"/>
              <a:gd name="connsiteY2" fmla="*/ 1531250 h 3608703"/>
              <a:gd name="connsiteX3" fmla="*/ 1219200 w 2929358"/>
              <a:gd name="connsiteY3" fmla="*/ 3199629 h 3608703"/>
              <a:gd name="connsiteX4" fmla="*/ 856498 w 2929358"/>
              <a:gd name="connsiteY4" fmla="*/ 3545788 h 3608703"/>
              <a:gd name="connsiteX5" fmla="*/ 783857 w 2929358"/>
              <a:gd name="connsiteY5" fmla="*/ 3608703 h 3608703"/>
              <a:gd name="connsiteX6" fmla="*/ 0 w 2929358"/>
              <a:gd name="connsiteY6" fmla="*/ 3608703 h 3608703"/>
              <a:gd name="connsiteX7" fmla="*/ 0 w 2929358"/>
              <a:gd name="connsiteY7" fmla="*/ 1591065 h 3608703"/>
              <a:gd name="connsiteX8" fmla="*/ 68633 w 2929358"/>
              <a:gd name="connsiteY8" fmla="*/ 1543893 h 3608703"/>
              <a:gd name="connsiteX9" fmla="*/ 1844842 w 2929358"/>
              <a:gd name="connsiteY9" fmla="*/ 985819 h 3608703"/>
              <a:gd name="connsiteX10" fmla="*/ 2879629 w 2929358"/>
              <a:gd name="connsiteY10" fmla="*/ 175 h 360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29358" h="3608703">
                <a:moveTo>
                  <a:pt x="2879629" y="175"/>
                </a:moveTo>
                <a:cubicBezTo>
                  <a:pt x="2888916" y="-677"/>
                  <a:pt x="2896937" y="1569"/>
                  <a:pt x="2903621" y="7250"/>
                </a:cubicBezTo>
                <a:cubicBezTo>
                  <a:pt x="3010568" y="98155"/>
                  <a:pt x="2767263" y="999187"/>
                  <a:pt x="2486526" y="1531250"/>
                </a:cubicBezTo>
                <a:cubicBezTo>
                  <a:pt x="2205789" y="2063313"/>
                  <a:pt x="1657684" y="2750450"/>
                  <a:pt x="1219200" y="3199629"/>
                </a:cubicBezTo>
                <a:cubicBezTo>
                  <a:pt x="1109579" y="3311924"/>
                  <a:pt x="985253" y="3430569"/>
                  <a:pt x="856498" y="3545788"/>
                </a:cubicBezTo>
                <a:lnTo>
                  <a:pt x="783857" y="3608703"/>
                </a:lnTo>
                <a:lnTo>
                  <a:pt x="0" y="3608703"/>
                </a:lnTo>
                <a:lnTo>
                  <a:pt x="0" y="1591065"/>
                </a:lnTo>
                <a:lnTo>
                  <a:pt x="68633" y="1543893"/>
                </a:lnTo>
                <a:cubicBezTo>
                  <a:pt x="520992" y="1272405"/>
                  <a:pt x="1405021" y="1231464"/>
                  <a:pt x="1844842" y="985819"/>
                </a:cubicBezTo>
                <a:cubicBezTo>
                  <a:pt x="2316079" y="722628"/>
                  <a:pt x="2740318" y="12953"/>
                  <a:pt x="2879629" y="17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7" name="任意形状 16"/>
          <p:cNvSpPr/>
          <p:nvPr userDrawn="1"/>
        </p:nvSpPr>
        <p:spPr>
          <a:xfrm>
            <a:off x="1573641" y="3545305"/>
            <a:ext cx="2199207" cy="3312695"/>
          </a:xfrm>
          <a:custGeom>
            <a:avLst/>
            <a:gdLst>
              <a:gd name="connsiteX0" fmla="*/ 1634780 w 2199207"/>
              <a:gd name="connsiteY0" fmla="*/ 0 h 3312695"/>
              <a:gd name="connsiteX1" fmla="*/ 2035833 w 2199207"/>
              <a:gd name="connsiteY1" fmla="*/ 1138990 h 3312695"/>
              <a:gd name="connsiteX2" fmla="*/ 2051875 w 2199207"/>
              <a:gd name="connsiteY2" fmla="*/ 2951748 h 3312695"/>
              <a:gd name="connsiteX3" fmla="*/ 2186980 w 2199207"/>
              <a:gd name="connsiteY3" fmla="*/ 3293896 h 3312695"/>
              <a:gd name="connsiteX4" fmla="*/ 2199207 w 2199207"/>
              <a:gd name="connsiteY4" fmla="*/ 3312695 h 3312695"/>
              <a:gd name="connsiteX5" fmla="*/ 0 w 2199207"/>
              <a:gd name="connsiteY5" fmla="*/ 3312695 h 3312695"/>
              <a:gd name="connsiteX6" fmla="*/ 76565 w 2199207"/>
              <a:gd name="connsiteY6" fmla="*/ 3178468 h 3312695"/>
              <a:gd name="connsiteX7" fmla="*/ 1410189 w 2199207"/>
              <a:gd name="connsiteY7" fmla="*/ 1219201 h 331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9207" h="3312695">
                <a:moveTo>
                  <a:pt x="1634780" y="0"/>
                </a:moveTo>
                <a:cubicBezTo>
                  <a:pt x="1835306" y="569495"/>
                  <a:pt x="1966317" y="647032"/>
                  <a:pt x="2035833" y="1138990"/>
                </a:cubicBezTo>
                <a:cubicBezTo>
                  <a:pt x="2105349" y="1630948"/>
                  <a:pt x="1963644" y="2457117"/>
                  <a:pt x="2051875" y="2951748"/>
                </a:cubicBezTo>
                <a:cubicBezTo>
                  <a:pt x="2073933" y="3075406"/>
                  <a:pt x="2124900" y="3188536"/>
                  <a:pt x="2186980" y="3293896"/>
                </a:cubicBezTo>
                <a:lnTo>
                  <a:pt x="2199207" y="3312695"/>
                </a:lnTo>
                <a:lnTo>
                  <a:pt x="0" y="3312695"/>
                </a:lnTo>
                <a:lnTo>
                  <a:pt x="76565" y="3178468"/>
                </a:lnTo>
                <a:cubicBezTo>
                  <a:pt x="523362" y="2438902"/>
                  <a:pt x="1366073" y="1495928"/>
                  <a:pt x="1410189" y="121920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9" name="任意形状 18"/>
          <p:cNvSpPr/>
          <p:nvPr userDrawn="1"/>
        </p:nvSpPr>
        <p:spPr>
          <a:xfrm>
            <a:off x="1042737" y="-5822"/>
            <a:ext cx="7728913" cy="6863822"/>
          </a:xfrm>
          <a:custGeom>
            <a:avLst/>
            <a:gdLst>
              <a:gd name="connsiteX0" fmla="*/ 0 w 7728913"/>
              <a:gd name="connsiteY0" fmla="*/ 0 h 6863822"/>
              <a:gd name="connsiteX1" fmla="*/ 1502592 w 7728913"/>
              <a:gd name="connsiteY1" fmla="*/ 0 h 6863822"/>
              <a:gd name="connsiteX2" fmla="*/ 1559030 w 7728913"/>
              <a:gd name="connsiteY2" fmla="*/ 104926 h 6863822"/>
              <a:gd name="connsiteX3" fmla="*/ 2630905 w 7728913"/>
              <a:gd name="connsiteY3" fmla="*/ 1593990 h 6863822"/>
              <a:gd name="connsiteX4" fmla="*/ 5710989 w 7728913"/>
              <a:gd name="connsiteY4" fmla="*/ 3631338 h 6863822"/>
              <a:gd name="connsiteX5" fmla="*/ 6849979 w 7728913"/>
              <a:gd name="connsiteY5" fmla="*/ 5588475 h 6863822"/>
              <a:gd name="connsiteX6" fmla="*/ 7660105 w 7728913"/>
              <a:gd name="connsiteY6" fmla="*/ 6761554 h 6863822"/>
              <a:gd name="connsiteX7" fmla="*/ 7728913 w 7728913"/>
              <a:gd name="connsiteY7" fmla="*/ 6863822 h 6863822"/>
              <a:gd name="connsiteX8" fmla="*/ 3768459 w 7728913"/>
              <a:gd name="connsiteY8" fmla="*/ 6863822 h 6863822"/>
              <a:gd name="connsiteX9" fmla="*/ 3676446 w 7728913"/>
              <a:gd name="connsiteY9" fmla="*/ 6778834 h 6863822"/>
              <a:gd name="connsiteX10" fmla="*/ 3416968 w 7728913"/>
              <a:gd name="connsiteY10" fmla="*/ 6486833 h 6863822"/>
              <a:gd name="connsiteX11" fmla="*/ 2775284 w 7728913"/>
              <a:gd name="connsiteY11" fmla="*/ 3583211 h 6863822"/>
              <a:gd name="connsiteX12" fmla="*/ 577516 w 7728913"/>
              <a:gd name="connsiteY12" fmla="*/ 872096 h 6863822"/>
              <a:gd name="connsiteX13" fmla="*/ 11029 w 7728913"/>
              <a:gd name="connsiteY13" fmla="*/ 20862 h 686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28913" h="6863822">
                <a:moveTo>
                  <a:pt x="0" y="0"/>
                </a:moveTo>
                <a:lnTo>
                  <a:pt x="1502592" y="0"/>
                </a:lnTo>
                <a:lnTo>
                  <a:pt x="1559030" y="104926"/>
                </a:lnTo>
                <a:cubicBezTo>
                  <a:pt x="1811881" y="570470"/>
                  <a:pt x="2161340" y="1159516"/>
                  <a:pt x="2630905" y="1593990"/>
                </a:cubicBezTo>
                <a:cubicBezTo>
                  <a:pt x="3382210" y="2289148"/>
                  <a:pt x="5007810" y="2965591"/>
                  <a:pt x="5710989" y="3631338"/>
                </a:cubicBezTo>
                <a:cubicBezTo>
                  <a:pt x="6414168" y="4297085"/>
                  <a:pt x="6849979" y="5588475"/>
                  <a:pt x="6849979" y="5588475"/>
                </a:cubicBezTo>
                <a:cubicBezTo>
                  <a:pt x="7049169" y="5932044"/>
                  <a:pt x="7385384" y="6361838"/>
                  <a:pt x="7660105" y="6761554"/>
                </a:cubicBezTo>
                <a:lnTo>
                  <a:pt x="7728913" y="6863822"/>
                </a:lnTo>
                <a:lnTo>
                  <a:pt x="3768459" y="6863822"/>
                </a:lnTo>
                <a:lnTo>
                  <a:pt x="3676446" y="6778834"/>
                </a:lnTo>
                <a:cubicBezTo>
                  <a:pt x="3577724" y="6682138"/>
                  <a:pt x="3490160" y="6584423"/>
                  <a:pt x="3416968" y="6486833"/>
                </a:cubicBezTo>
                <a:cubicBezTo>
                  <a:pt x="2831431" y="5706117"/>
                  <a:pt x="3248526" y="4519000"/>
                  <a:pt x="2775284" y="3583211"/>
                </a:cubicBezTo>
                <a:cubicBezTo>
                  <a:pt x="2302042" y="2647422"/>
                  <a:pt x="1058779" y="1551212"/>
                  <a:pt x="577516" y="872096"/>
                </a:cubicBezTo>
                <a:cubicBezTo>
                  <a:pt x="336885" y="532538"/>
                  <a:pt x="137027" y="248459"/>
                  <a:pt x="11029" y="2086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1" name="任意形状 20"/>
          <p:cNvSpPr/>
          <p:nvPr userDrawn="1"/>
        </p:nvSpPr>
        <p:spPr>
          <a:xfrm>
            <a:off x="3371919" y="0"/>
            <a:ext cx="3718692" cy="2791326"/>
          </a:xfrm>
          <a:custGeom>
            <a:avLst/>
            <a:gdLst>
              <a:gd name="connsiteX0" fmla="*/ 0 w 3718692"/>
              <a:gd name="connsiteY0" fmla="*/ 0 h 2791326"/>
              <a:gd name="connsiteX1" fmla="*/ 3226728 w 3718692"/>
              <a:gd name="connsiteY1" fmla="*/ 0 h 2791326"/>
              <a:gd name="connsiteX2" fmla="*/ 3226401 w 3718692"/>
              <a:gd name="connsiteY2" fmla="*/ 5013 h 2791326"/>
              <a:gd name="connsiteX3" fmla="*/ 3173261 w 3718692"/>
              <a:gd name="connsiteY3" fmla="*/ 1219200 h 2791326"/>
              <a:gd name="connsiteX4" fmla="*/ 3718692 w 3718692"/>
              <a:gd name="connsiteY4" fmla="*/ 2791326 h 2791326"/>
              <a:gd name="connsiteX5" fmla="*/ 1777597 w 3718692"/>
              <a:gd name="connsiteY5" fmla="*/ 2037347 h 2791326"/>
              <a:gd name="connsiteX6" fmla="*/ 47432 w 3718692"/>
              <a:gd name="connsiteY6" fmla="*/ 70252 h 279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692" h="2791326">
                <a:moveTo>
                  <a:pt x="0" y="0"/>
                </a:moveTo>
                <a:lnTo>
                  <a:pt x="3226728" y="0"/>
                </a:lnTo>
                <a:lnTo>
                  <a:pt x="3226401" y="5013"/>
                </a:lnTo>
                <a:cubicBezTo>
                  <a:pt x="3188635" y="438484"/>
                  <a:pt x="3122461" y="899695"/>
                  <a:pt x="3173261" y="1219200"/>
                </a:cubicBezTo>
                <a:cubicBezTo>
                  <a:pt x="3274861" y="1858211"/>
                  <a:pt x="3614419" y="2446421"/>
                  <a:pt x="3718692" y="2791326"/>
                </a:cubicBezTo>
                <a:cubicBezTo>
                  <a:pt x="3357744" y="2783305"/>
                  <a:pt x="2462060" y="2622884"/>
                  <a:pt x="1777597" y="2037347"/>
                </a:cubicBezTo>
                <a:cubicBezTo>
                  <a:pt x="1307029" y="1634790"/>
                  <a:pt x="535692" y="769707"/>
                  <a:pt x="47432" y="70252"/>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3" name="任意形状 22"/>
          <p:cNvSpPr/>
          <p:nvPr userDrawn="1"/>
        </p:nvSpPr>
        <p:spPr>
          <a:xfrm>
            <a:off x="7118577" y="-1"/>
            <a:ext cx="700375" cy="2534652"/>
          </a:xfrm>
          <a:custGeom>
            <a:avLst/>
            <a:gdLst>
              <a:gd name="connsiteX0" fmla="*/ 199 w 700375"/>
              <a:gd name="connsiteY0" fmla="*/ 0 h 2534652"/>
              <a:gd name="connsiteX1" fmla="*/ 700375 w 700375"/>
              <a:gd name="connsiteY1" fmla="*/ 0 h 2534652"/>
              <a:gd name="connsiteX2" fmla="*/ 680364 w 700375"/>
              <a:gd name="connsiteY2" fmla="*/ 62300 h 2534652"/>
              <a:gd name="connsiteX3" fmla="*/ 485603 w 700375"/>
              <a:gd name="connsiteY3" fmla="*/ 813522 h 2534652"/>
              <a:gd name="connsiteX4" fmla="*/ 437476 w 700375"/>
              <a:gd name="connsiteY4" fmla="*/ 2530028 h 2534652"/>
              <a:gd name="connsiteX5" fmla="*/ 36424 w 700375"/>
              <a:gd name="connsiteY5" fmla="*/ 1214575 h 2534652"/>
              <a:gd name="connsiteX6" fmla="*/ 0 w 700375"/>
              <a:gd name="connsiteY6" fmla="*/ 67721 h 253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375" h="2534652">
                <a:moveTo>
                  <a:pt x="199" y="0"/>
                </a:moveTo>
                <a:lnTo>
                  <a:pt x="700375" y="0"/>
                </a:lnTo>
                <a:lnTo>
                  <a:pt x="680364" y="62300"/>
                </a:lnTo>
                <a:cubicBezTo>
                  <a:pt x="596269" y="325115"/>
                  <a:pt x="516685" y="587930"/>
                  <a:pt x="485603" y="813522"/>
                </a:cubicBezTo>
                <a:cubicBezTo>
                  <a:pt x="402719" y="1415101"/>
                  <a:pt x="512339" y="2463186"/>
                  <a:pt x="437476" y="2530028"/>
                </a:cubicBezTo>
                <a:cubicBezTo>
                  <a:pt x="362613" y="2596870"/>
                  <a:pt x="87224" y="1928449"/>
                  <a:pt x="36424" y="1214575"/>
                </a:cubicBezTo>
                <a:cubicBezTo>
                  <a:pt x="17374" y="946872"/>
                  <a:pt x="2836" y="518623"/>
                  <a:pt x="0" y="67721"/>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5" name="任意形状 24"/>
          <p:cNvSpPr/>
          <p:nvPr userDrawn="1"/>
        </p:nvSpPr>
        <p:spPr>
          <a:xfrm>
            <a:off x="7985085" y="1"/>
            <a:ext cx="4206917" cy="2534651"/>
          </a:xfrm>
          <a:custGeom>
            <a:avLst/>
            <a:gdLst>
              <a:gd name="connsiteX0" fmla="*/ 416581 w 4206917"/>
              <a:gd name="connsiteY0" fmla="*/ 0 h 2534651"/>
              <a:gd name="connsiteX1" fmla="*/ 4206917 w 4206917"/>
              <a:gd name="connsiteY1" fmla="*/ 0 h 2534651"/>
              <a:gd name="connsiteX2" fmla="*/ 4206917 w 4206917"/>
              <a:gd name="connsiteY2" fmla="*/ 2014007 h 2534651"/>
              <a:gd name="connsiteX3" fmla="*/ 3947233 w 4206917"/>
              <a:gd name="connsiteY3" fmla="*/ 2071436 h 2534651"/>
              <a:gd name="connsiteX4" fmla="*/ 2634788 w 4206917"/>
              <a:gd name="connsiteY4" fmla="*/ 2261936 h 2534651"/>
              <a:gd name="connsiteX5" fmla="*/ 3883 w 4206917"/>
              <a:gd name="connsiteY5" fmla="*/ 2534651 h 2534651"/>
              <a:gd name="connsiteX6" fmla="*/ 385364 w 4206917"/>
              <a:gd name="connsiteY6" fmla="*/ 69608 h 25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6917" h="2534651">
                <a:moveTo>
                  <a:pt x="416581" y="0"/>
                </a:moveTo>
                <a:lnTo>
                  <a:pt x="4206917" y="0"/>
                </a:lnTo>
                <a:lnTo>
                  <a:pt x="4206917" y="2014007"/>
                </a:lnTo>
                <a:lnTo>
                  <a:pt x="3947233" y="2071436"/>
                </a:lnTo>
                <a:cubicBezTo>
                  <a:pt x="3523788" y="2149642"/>
                  <a:pt x="3045199" y="2187073"/>
                  <a:pt x="2634788" y="2261936"/>
                </a:cubicBezTo>
                <a:cubicBezTo>
                  <a:pt x="1813967" y="2411662"/>
                  <a:pt x="741819" y="2294019"/>
                  <a:pt x="3883" y="2534651"/>
                </a:cubicBezTo>
                <a:cubicBezTo>
                  <a:pt x="-22185" y="1987214"/>
                  <a:pt x="80596" y="818480"/>
                  <a:pt x="385364" y="69608"/>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7" name="任意形状 26"/>
          <p:cNvSpPr/>
          <p:nvPr userDrawn="1"/>
        </p:nvSpPr>
        <p:spPr>
          <a:xfrm>
            <a:off x="8037095" y="2565911"/>
            <a:ext cx="4154905" cy="2044209"/>
          </a:xfrm>
          <a:custGeom>
            <a:avLst/>
            <a:gdLst>
              <a:gd name="connsiteX0" fmla="*/ 4026568 w 4154905"/>
              <a:gd name="connsiteY0" fmla="*/ 827 h 2044209"/>
              <a:gd name="connsiteX1" fmla="*/ 4154905 w 4154905"/>
              <a:gd name="connsiteY1" fmla="*/ 7296 h 2044209"/>
              <a:gd name="connsiteX2" fmla="*/ 4154905 w 4154905"/>
              <a:gd name="connsiteY2" fmla="*/ 1783390 h 2044209"/>
              <a:gd name="connsiteX3" fmla="*/ 4090737 w 4154905"/>
              <a:gd name="connsiteY3" fmla="*/ 1813585 h 2044209"/>
              <a:gd name="connsiteX4" fmla="*/ 2197768 w 4154905"/>
              <a:gd name="connsiteY4" fmla="*/ 1909837 h 2044209"/>
              <a:gd name="connsiteX5" fmla="*/ 0 w 4154905"/>
              <a:gd name="connsiteY5" fmla="*/ 417922 h 2044209"/>
              <a:gd name="connsiteX6" fmla="*/ 2005263 w 4154905"/>
              <a:gd name="connsiteY6" fmla="*/ 273543 h 2044209"/>
              <a:gd name="connsiteX7" fmla="*/ 4026568 w 4154905"/>
              <a:gd name="connsiteY7" fmla="*/ 827 h 204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4905" h="2044209">
                <a:moveTo>
                  <a:pt x="4026568" y="827"/>
                </a:moveTo>
                <a:lnTo>
                  <a:pt x="4154905" y="7296"/>
                </a:lnTo>
                <a:lnTo>
                  <a:pt x="4154905" y="1783390"/>
                </a:lnTo>
                <a:lnTo>
                  <a:pt x="4090737" y="1813585"/>
                </a:lnTo>
                <a:cubicBezTo>
                  <a:pt x="3539958" y="2048869"/>
                  <a:pt x="2879557" y="2142447"/>
                  <a:pt x="2197768" y="1909837"/>
                </a:cubicBezTo>
                <a:cubicBezTo>
                  <a:pt x="1515979" y="1677227"/>
                  <a:pt x="176463" y="722723"/>
                  <a:pt x="0" y="417922"/>
                </a:cubicBezTo>
                <a:cubicBezTo>
                  <a:pt x="481263" y="417921"/>
                  <a:pt x="1334168" y="343059"/>
                  <a:pt x="2005263" y="273543"/>
                </a:cubicBezTo>
                <a:cubicBezTo>
                  <a:pt x="2486526" y="206701"/>
                  <a:pt x="3307347" y="-15215"/>
                  <a:pt x="4026568" y="827"/>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9" name="任意形状 28"/>
          <p:cNvSpPr/>
          <p:nvPr userDrawn="1"/>
        </p:nvSpPr>
        <p:spPr>
          <a:xfrm>
            <a:off x="7766064" y="3276796"/>
            <a:ext cx="4425936" cy="3581205"/>
          </a:xfrm>
          <a:custGeom>
            <a:avLst/>
            <a:gdLst>
              <a:gd name="connsiteX0" fmla="*/ 0 w 4425936"/>
              <a:gd name="connsiteY0" fmla="*/ 0 h 3581205"/>
              <a:gd name="connsiteX1" fmla="*/ 2565040 w 4425936"/>
              <a:gd name="connsiteY1" fmla="*/ 1853042 h 3581205"/>
              <a:gd name="connsiteX2" fmla="*/ 4085264 w 4425936"/>
              <a:gd name="connsiteY2" fmla="*/ 1693713 h 3581205"/>
              <a:gd name="connsiteX3" fmla="*/ 4425936 w 4425936"/>
              <a:gd name="connsiteY3" fmla="*/ 1602364 h 3581205"/>
              <a:gd name="connsiteX4" fmla="*/ 4425936 w 4425936"/>
              <a:gd name="connsiteY4" fmla="*/ 3581205 h 3581205"/>
              <a:gd name="connsiteX5" fmla="*/ 1627818 w 4425936"/>
              <a:gd name="connsiteY5" fmla="*/ 3581205 h 3581205"/>
              <a:gd name="connsiteX6" fmla="*/ 1593563 w 4425936"/>
              <a:gd name="connsiteY6" fmla="*/ 3520244 h 3581205"/>
              <a:gd name="connsiteX7" fmla="*/ 0 w 4425936"/>
              <a:gd name="connsiteY7" fmla="*/ 0 h 358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5936" h="3581205">
                <a:moveTo>
                  <a:pt x="0" y="0"/>
                </a:moveTo>
                <a:cubicBezTo>
                  <a:pt x="589739" y="494430"/>
                  <a:pt x="1659571" y="1594929"/>
                  <a:pt x="2565040" y="1853042"/>
                </a:cubicBezTo>
                <a:cubicBezTo>
                  <a:pt x="3017774" y="1982099"/>
                  <a:pt x="3565909" y="1836715"/>
                  <a:pt x="4085264" y="1693713"/>
                </a:cubicBezTo>
                <a:lnTo>
                  <a:pt x="4425936" y="1602364"/>
                </a:lnTo>
                <a:lnTo>
                  <a:pt x="4425936" y="3581205"/>
                </a:lnTo>
                <a:lnTo>
                  <a:pt x="1627818" y="3581205"/>
                </a:lnTo>
                <a:lnTo>
                  <a:pt x="1593563" y="3520244"/>
                </a:lnTo>
                <a:cubicBezTo>
                  <a:pt x="860194" y="2190067"/>
                  <a:pt x="203813" y="509386"/>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30" name="矩形 29"/>
          <p:cNvSpPr/>
          <p:nvPr userDrawn="1"/>
        </p:nvSpPr>
        <p:spPr>
          <a:xfrm>
            <a:off x="-1" y="-5824"/>
            <a:ext cx="6165880" cy="6863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3" name="文本占位符 2"/>
          <p:cNvSpPr>
            <a:spLocks noGrp="1"/>
          </p:cNvSpPr>
          <p:nvPr>
            <p:ph type="body" sz="quarter" idx="10" hasCustomPrompt="1"/>
          </p:nvPr>
        </p:nvSpPr>
        <p:spPr>
          <a:xfrm>
            <a:off x="9229255" y="2344909"/>
            <a:ext cx="2505140" cy="1205051"/>
          </a:xfrm>
          <a:prstGeom prst="rect">
            <a:avLst/>
          </a:prstGeom>
        </p:spPr>
        <p:txBody>
          <a:bodyPr/>
          <a:lstStyle>
            <a:lvl1pPr marL="0" indent="0" algn="ctr">
              <a:buNone/>
              <a:defRPr sz="8800" b="1">
                <a:solidFill>
                  <a:schemeClr val="bg1"/>
                </a:solidFill>
              </a:defRPr>
            </a:lvl1pPr>
          </a:lstStyle>
          <a:p>
            <a:pPr lvl="0"/>
            <a:r>
              <a:rPr kumimoji="1" lang="zh-CN" altLang="en-US" dirty="0"/>
              <a:t>标题</a:t>
            </a:r>
            <a:endParaRPr kumimoji="1" lang="zh-CN" altLang="en-US" dirty="0"/>
          </a:p>
        </p:txBody>
      </p:sp>
      <p:sp>
        <p:nvSpPr>
          <p:cNvPr id="14" name="文本占位符 2"/>
          <p:cNvSpPr>
            <a:spLocks noGrp="1"/>
          </p:cNvSpPr>
          <p:nvPr>
            <p:ph type="body" sz="quarter" idx="11" hasCustomPrompt="1"/>
          </p:nvPr>
        </p:nvSpPr>
        <p:spPr>
          <a:xfrm>
            <a:off x="9229255" y="3555848"/>
            <a:ext cx="2505140" cy="551144"/>
          </a:xfrm>
          <a:prstGeom prst="rect">
            <a:avLst/>
          </a:prstGeom>
        </p:spPr>
        <p:txBody>
          <a:bodyPr/>
          <a:lstStyle>
            <a:lvl1pPr marL="0" indent="0" algn="ctr">
              <a:buNone/>
              <a:defRPr sz="3600" b="1">
                <a:solidFill>
                  <a:schemeClr val="bg1"/>
                </a:solidFill>
              </a:defRPr>
            </a:lvl1pPr>
          </a:lstStyle>
          <a:p>
            <a:pPr lvl="0"/>
            <a:r>
              <a:rPr kumimoji="1" lang="en-US" altLang="zh-CN"/>
              <a:t>CONTENTS</a:t>
            </a:r>
            <a:endParaRPr kumimoji="1" lang="zh-CN" altLang="en-US" dirty="0"/>
          </a:p>
        </p:txBody>
      </p:sp>
      <p:sp>
        <p:nvSpPr>
          <p:cNvPr id="37" name="文本占位符 3"/>
          <p:cNvSpPr>
            <a:spLocks noGrp="1"/>
          </p:cNvSpPr>
          <p:nvPr>
            <p:ph type="body" sz="quarter" idx="12"/>
          </p:nvPr>
        </p:nvSpPr>
        <p:spPr>
          <a:xfrm>
            <a:off x="913262" y="1295402"/>
            <a:ext cx="4208707" cy="590549"/>
          </a:xfrm>
          <a:prstGeom prst="rect">
            <a:avLst/>
          </a:prstGeom>
        </p:spPr>
        <p:txBody>
          <a:bodyPr anchor="ctr"/>
          <a:lstStyle>
            <a:lvl1pPr marL="0" indent="0" algn="l">
              <a:buNone/>
              <a:defRPr sz="3200" b="1">
                <a:solidFill>
                  <a:schemeClr val="accent5"/>
                </a:solidFill>
              </a:defRPr>
            </a:lvl1pPr>
          </a:lstStyle>
          <a:p>
            <a:pPr lvl="0"/>
            <a:r>
              <a:rPr kumimoji="1" lang="zh-CN" altLang="en-US"/>
              <a:t>单击此处编辑母版文本样式</a:t>
            </a:r>
            <a:endParaRPr kumimoji="1" lang="zh-CN" altLang="en-US"/>
          </a:p>
        </p:txBody>
      </p:sp>
      <p:sp>
        <p:nvSpPr>
          <p:cNvPr id="38" name="文本占位符 3"/>
          <p:cNvSpPr>
            <a:spLocks noGrp="1"/>
          </p:cNvSpPr>
          <p:nvPr>
            <p:ph type="body" sz="quarter" idx="13"/>
          </p:nvPr>
        </p:nvSpPr>
        <p:spPr>
          <a:xfrm>
            <a:off x="913262" y="2542542"/>
            <a:ext cx="4208707" cy="590549"/>
          </a:xfrm>
          <a:prstGeom prst="rect">
            <a:avLst/>
          </a:prstGeom>
        </p:spPr>
        <p:txBody>
          <a:bodyPr anchor="ctr"/>
          <a:lstStyle>
            <a:lvl1pPr marL="0" indent="0" algn="l">
              <a:buNone/>
              <a:defRPr sz="3200" b="1">
                <a:solidFill>
                  <a:schemeClr val="accent5"/>
                </a:solidFill>
              </a:defRPr>
            </a:lvl1pPr>
          </a:lstStyle>
          <a:p>
            <a:pPr lvl="0"/>
            <a:r>
              <a:rPr kumimoji="1" lang="zh-CN" altLang="en-US"/>
              <a:t>单击此处编辑母版文本样式</a:t>
            </a:r>
            <a:endParaRPr kumimoji="1" lang="zh-CN" altLang="en-US"/>
          </a:p>
        </p:txBody>
      </p:sp>
      <p:sp>
        <p:nvSpPr>
          <p:cNvPr id="40" name="文本占位符 3"/>
          <p:cNvSpPr>
            <a:spLocks noGrp="1"/>
          </p:cNvSpPr>
          <p:nvPr>
            <p:ph type="body" sz="quarter" idx="15"/>
          </p:nvPr>
        </p:nvSpPr>
        <p:spPr>
          <a:xfrm>
            <a:off x="913262" y="3789682"/>
            <a:ext cx="4208707" cy="590549"/>
          </a:xfrm>
          <a:prstGeom prst="rect">
            <a:avLst/>
          </a:prstGeom>
        </p:spPr>
        <p:txBody>
          <a:bodyPr anchor="ctr"/>
          <a:lstStyle>
            <a:lvl1pPr marL="0" indent="0" algn="l">
              <a:buNone/>
              <a:defRPr sz="3200" b="1">
                <a:solidFill>
                  <a:schemeClr val="accent5"/>
                </a:solidFill>
              </a:defRPr>
            </a:lvl1pPr>
          </a:lstStyle>
          <a:p>
            <a:pPr lvl="0"/>
            <a:r>
              <a:rPr kumimoji="1" lang="zh-CN" altLang="en-US"/>
              <a:t>单击此处编辑母版文本样式</a:t>
            </a:r>
            <a:endParaRPr kumimoji="1" lang="zh-CN" altLang="en-US"/>
          </a:p>
        </p:txBody>
      </p:sp>
      <p:sp>
        <p:nvSpPr>
          <p:cNvPr id="41" name="文本占位符 3"/>
          <p:cNvSpPr>
            <a:spLocks noGrp="1"/>
          </p:cNvSpPr>
          <p:nvPr>
            <p:ph type="body" sz="quarter" idx="16"/>
          </p:nvPr>
        </p:nvSpPr>
        <p:spPr>
          <a:xfrm>
            <a:off x="913262" y="5036822"/>
            <a:ext cx="4208707" cy="590549"/>
          </a:xfrm>
          <a:prstGeom prst="rect">
            <a:avLst/>
          </a:prstGeom>
        </p:spPr>
        <p:txBody>
          <a:bodyPr anchor="ctr"/>
          <a:lstStyle>
            <a:lvl1pPr marL="0" indent="0" algn="l">
              <a:buNone/>
              <a:defRPr sz="3200" b="1">
                <a:solidFill>
                  <a:schemeClr val="accent5"/>
                </a:solidFill>
              </a:defRPr>
            </a:lvl1pPr>
          </a:lstStyle>
          <a:p>
            <a:pPr lvl="0"/>
            <a:r>
              <a:rPr kumimoji="1" lang="zh-CN" altLang="en-US"/>
              <a:t>单击此处编辑母版文本样式</a:t>
            </a:r>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页_五项目录">
    <p:bg>
      <p:bgPr>
        <a:solidFill>
          <a:schemeClr val="accent2"/>
        </a:solidFill>
        <a:effectLst/>
      </p:bgPr>
    </p:bg>
    <p:spTree>
      <p:nvGrpSpPr>
        <p:cNvPr id="1" name=""/>
        <p:cNvGrpSpPr/>
        <p:nvPr/>
      </p:nvGrpSpPr>
      <p:grpSpPr>
        <a:xfrm>
          <a:off x="0" y="0"/>
          <a:ext cx="0" cy="0"/>
          <a:chOff x="0" y="0"/>
          <a:chExt cx="0" cy="0"/>
        </a:xfrm>
      </p:grpSpPr>
      <p:sp>
        <p:nvSpPr>
          <p:cNvPr id="13" name="任意形状 12"/>
          <p:cNvSpPr/>
          <p:nvPr userDrawn="1"/>
        </p:nvSpPr>
        <p:spPr>
          <a:xfrm>
            <a:off x="1" y="0"/>
            <a:ext cx="2486683" cy="4106992"/>
          </a:xfrm>
          <a:custGeom>
            <a:avLst/>
            <a:gdLst>
              <a:gd name="connsiteX0" fmla="*/ 0 w 2486683"/>
              <a:gd name="connsiteY0" fmla="*/ 0 h 4106992"/>
              <a:gd name="connsiteX1" fmla="*/ 300639 w 2486683"/>
              <a:gd name="connsiteY1" fmla="*/ 0 h 4106992"/>
              <a:gd name="connsiteX2" fmla="*/ 351924 w 2486683"/>
              <a:gd name="connsiteY2" fmla="*/ 75072 h 4106992"/>
              <a:gd name="connsiteX3" fmla="*/ 1780674 w 2486683"/>
              <a:gd name="connsiteY3" fmla="*/ 2133600 h 4106992"/>
              <a:gd name="connsiteX4" fmla="*/ 2486526 w 2486683"/>
              <a:gd name="connsiteY4" fmla="*/ 2791326 h 4106992"/>
              <a:gd name="connsiteX5" fmla="*/ 1732547 w 2486683"/>
              <a:gd name="connsiteY5" fmla="*/ 3689684 h 4106992"/>
              <a:gd name="connsiteX6" fmla="*/ 208547 w 2486683"/>
              <a:gd name="connsiteY6" fmla="*/ 4010526 h 4106992"/>
              <a:gd name="connsiteX7" fmla="*/ 8397 w 2486683"/>
              <a:gd name="connsiteY7" fmla="*/ 4099760 h 4106992"/>
              <a:gd name="connsiteX8" fmla="*/ 0 w 2486683"/>
              <a:gd name="connsiteY8" fmla="*/ 4106992 h 410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6683" h="4106992">
                <a:moveTo>
                  <a:pt x="0" y="0"/>
                </a:moveTo>
                <a:lnTo>
                  <a:pt x="300639" y="0"/>
                </a:lnTo>
                <a:lnTo>
                  <a:pt x="351924" y="75072"/>
                </a:lnTo>
                <a:cubicBezTo>
                  <a:pt x="799599" y="731921"/>
                  <a:pt x="1469858" y="1730543"/>
                  <a:pt x="1780674" y="2133600"/>
                </a:cubicBezTo>
                <a:cubicBezTo>
                  <a:pt x="2195095" y="2671010"/>
                  <a:pt x="2494547" y="2531979"/>
                  <a:pt x="2486526" y="2791326"/>
                </a:cubicBezTo>
                <a:cubicBezTo>
                  <a:pt x="2478505" y="3050673"/>
                  <a:pt x="2112210" y="3486484"/>
                  <a:pt x="1732547" y="3689684"/>
                </a:cubicBezTo>
                <a:cubicBezTo>
                  <a:pt x="1352884" y="3892884"/>
                  <a:pt x="540084" y="3959726"/>
                  <a:pt x="208547" y="4010526"/>
                </a:cubicBezTo>
                <a:cubicBezTo>
                  <a:pt x="125663" y="4023226"/>
                  <a:pt x="60659" y="4059822"/>
                  <a:pt x="8397" y="4099760"/>
                </a:cubicBezTo>
                <a:lnTo>
                  <a:pt x="0" y="410699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5" name="任意形状 14"/>
          <p:cNvSpPr/>
          <p:nvPr userDrawn="1"/>
        </p:nvSpPr>
        <p:spPr>
          <a:xfrm>
            <a:off x="0" y="3249297"/>
            <a:ext cx="2929358" cy="3608703"/>
          </a:xfrm>
          <a:custGeom>
            <a:avLst/>
            <a:gdLst>
              <a:gd name="connsiteX0" fmla="*/ 2879629 w 2929358"/>
              <a:gd name="connsiteY0" fmla="*/ 175 h 3608703"/>
              <a:gd name="connsiteX1" fmla="*/ 2903621 w 2929358"/>
              <a:gd name="connsiteY1" fmla="*/ 7250 h 3608703"/>
              <a:gd name="connsiteX2" fmla="*/ 2486526 w 2929358"/>
              <a:gd name="connsiteY2" fmla="*/ 1531250 h 3608703"/>
              <a:gd name="connsiteX3" fmla="*/ 1219200 w 2929358"/>
              <a:gd name="connsiteY3" fmla="*/ 3199629 h 3608703"/>
              <a:gd name="connsiteX4" fmla="*/ 856498 w 2929358"/>
              <a:gd name="connsiteY4" fmla="*/ 3545788 h 3608703"/>
              <a:gd name="connsiteX5" fmla="*/ 783857 w 2929358"/>
              <a:gd name="connsiteY5" fmla="*/ 3608703 h 3608703"/>
              <a:gd name="connsiteX6" fmla="*/ 0 w 2929358"/>
              <a:gd name="connsiteY6" fmla="*/ 3608703 h 3608703"/>
              <a:gd name="connsiteX7" fmla="*/ 0 w 2929358"/>
              <a:gd name="connsiteY7" fmla="*/ 1591065 h 3608703"/>
              <a:gd name="connsiteX8" fmla="*/ 68633 w 2929358"/>
              <a:gd name="connsiteY8" fmla="*/ 1543893 h 3608703"/>
              <a:gd name="connsiteX9" fmla="*/ 1844842 w 2929358"/>
              <a:gd name="connsiteY9" fmla="*/ 985819 h 3608703"/>
              <a:gd name="connsiteX10" fmla="*/ 2879629 w 2929358"/>
              <a:gd name="connsiteY10" fmla="*/ 175 h 360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29358" h="3608703">
                <a:moveTo>
                  <a:pt x="2879629" y="175"/>
                </a:moveTo>
                <a:cubicBezTo>
                  <a:pt x="2888916" y="-677"/>
                  <a:pt x="2896937" y="1569"/>
                  <a:pt x="2903621" y="7250"/>
                </a:cubicBezTo>
                <a:cubicBezTo>
                  <a:pt x="3010568" y="98155"/>
                  <a:pt x="2767263" y="999187"/>
                  <a:pt x="2486526" y="1531250"/>
                </a:cubicBezTo>
                <a:cubicBezTo>
                  <a:pt x="2205789" y="2063313"/>
                  <a:pt x="1657684" y="2750450"/>
                  <a:pt x="1219200" y="3199629"/>
                </a:cubicBezTo>
                <a:cubicBezTo>
                  <a:pt x="1109579" y="3311924"/>
                  <a:pt x="985253" y="3430569"/>
                  <a:pt x="856498" y="3545788"/>
                </a:cubicBezTo>
                <a:lnTo>
                  <a:pt x="783857" y="3608703"/>
                </a:lnTo>
                <a:lnTo>
                  <a:pt x="0" y="3608703"/>
                </a:lnTo>
                <a:lnTo>
                  <a:pt x="0" y="1591065"/>
                </a:lnTo>
                <a:lnTo>
                  <a:pt x="68633" y="1543893"/>
                </a:lnTo>
                <a:cubicBezTo>
                  <a:pt x="520992" y="1272405"/>
                  <a:pt x="1405021" y="1231464"/>
                  <a:pt x="1844842" y="985819"/>
                </a:cubicBezTo>
                <a:cubicBezTo>
                  <a:pt x="2316079" y="722628"/>
                  <a:pt x="2740318" y="12953"/>
                  <a:pt x="2879629" y="17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7" name="任意形状 16"/>
          <p:cNvSpPr/>
          <p:nvPr userDrawn="1"/>
        </p:nvSpPr>
        <p:spPr>
          <a:xfrm>
            <a:off x="1573641" y="3545305"/>
            <a:ext cx="2199207" cy="3312695"/>
          </a:xfrm>
          <a:custGeom>
            <a:avLst/>
            <a:gdLst>
              <a:gd name="connsiteX0" fmla="*/ 1634780 w 2199207"/>
              <a:gd name="connsiteY0" fmla="*/ 0 h 3312695"/>
              <a:gd name="connsiteX1" fmla="*/ 2035833 w 2199207"/>
              <a:gd name="connsiteY1" fmla="*/ 1138990 h 3312695"/>
              <a:gd name="connsiteX2" fmla="*/ 2051875 w 2199207"/>
              <a:gd name="connsiteY2" fmla="*/ 2951748 h 3312695"/>
              <a:gd name="connsiteX3" fmla="*/ 2186980 w 2199207"/>
              <a:gd name="connsiteY3" fmla="*/ 3293896 h 3312695"/>
              <a:gd name="connsiteX4" fmla="*/ 2199207 w 2199207"/>
              <a:gd name="connsiteY4" fmla="*/ 3312695 h 3312695"/>
              <a:gd name="connsiteX5" fmla="*/ 0 w 2199207"/>
              <a:gd name="connsiteY5" fmla="*/ 3312695 h 3312695"/>
              <a:gd name="connsiteX6" fmla="*/ 76565 w 2199207"/>
              <a:gd name="connsiteY6" fmla="*/ 3178468 h 3312695"/>
              <a:gd name="connsiteX7" fmla="*/ 1410189 w 2199207"/>
              <a:gd name="connsiteY7" fmla="*/ 1219201 h 331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9207" h="3312695">
                <a:moveTo>
                  <a:pt x="1634780" y="0"/>
                </a:moveTo>
                <a:cubicBezTo>
                  <a:pt x="1835306" y="569495"/>
                  <a:pt x="1966317" y="647032"/>
                  <a:pt x="2035833" y="1138990"/>
                </a:cubicBezTo>
                <a:cubicBezTo>
                  <a:pt x="2105349" y="1630948"/>
                  <a:pt x="1963644" y="2457117"/>
                  <a:pt x="2051875" y="2951748"/>
                </a:cubicBezTo>
                <a:cubicBezTo>
                  <a:pt x="2073933" y="3075406"/>
                  <a:pt x="2124900" y="3188536"/>
                  <a:pt x="2186980" y="3293896"/>
                </a:cubicBezTo>
                <a:lnTo>
                  <a:pt x="2199207" y="3312695"/>
                </a:lnTo>
                <a:lnTo>
                  <a:pt x="0" y="3312695"/>
                </a:lnTo>
                <a:lnTo>
                  <a:pt x="76565" y="3178468"/>
                </a:lnTo>
                <a:cubicBezTo>
                  <a:pt x="523362" y="2438902"/>
                  <a:pt x="1366073" y="1495928"/>
                  <a:pt x="1410189" y="121920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9" name="任意形状 18"/>
          <p:cNvSpPr/>
          <p:nvPr userDrawn="1"/>
        </p:nvSpPr>
        <p:spPr>
          <a:xfrm>
            <a:off x="1042737" y="-5822"/>
            <a:ext cx="7728913" cy="6863822"/>
          </a:xfrm>
          <a:custGeom>
            <a:avLst/>
            <a:gdLst>
              <a:gd name="connsiteX0" fmla="*/ 0 w 7728913"/>
              <a:gd name="connsiteY0" fmla="*/ 0 h 6863822"/>
              <a:gd name="connsiteX1" fmla="*/ 1502592 w 7728913"/>
              <a:gd name="connsiteY1" fmla="*/ 0 h 6863822"/>
              <a:gd name="connsiteX2" fmla="*/ 1559030 w 7728913"/>
              <a:gd name="connsiteY2" fmla="*/ 104926 h 6863822"/>
              <a:gd name="connsiteX3" fmla="*/ 2630905 w 7728913"/>
              <a:gd name="connsiteY3" fmla="*/ 1593990 h 6863822"/>
              <a:gd name="connsiteX4" fmla="*/ 5710989 w 7728913"/>
              <a:gd name="connsiteY4" fmla="*/ 3631338 h 6863822"/>
              <a:gd name="connsiteX5" fmla="*/ 6849979 w 7728913"/>
              <a:gd name="connsiteY5" fmla="*/ 5588475 h 6863822"/>
              <a:gd name="connsiteX6" fmla="*/ 7660105 w 7728913"/>
              <a:gd name="connsiteY6" fmla="*/ 6761554 h 6863822"/>
              <a:gd name="connsiteX7" fmla="*/ 7728913 w 7728913"/>
              <a:gd name="connsiteY7" fmla="*/ 6863822 h 6863822"/>
              <a:gd name="connsiteX8" fmla="*/ 3768459 w 7728913"/>
              <a:gd name="connsiteY8" fmla="*/ 6863822 h 6863822"/>
              <a:gd name="connsiteX9" fmla="*/ 3676446 w 7728913"/>
              <a:gd name="connsiteY9" fmla="*/ 6778834 h 6863822"/>
              <a:gd name="connsiteX10" fmla="*/ 3416968 w 7728913"/>
              <a:gd name="connsiteY10" fmla="*/ 6486833 h 6863822"/>
              <a:gd name="connsiteX11" fmla="*/ 2775284 w 7728913"/>
              <a:gd name="connsiteY11" fmla="*/ 3583211 h 6863822"/>
              <a:gd name="connsiteX12" fmla="*/ 577516 w 7728913"/>
              <a:gd name="connsiteY12" fmla="*/ 872096 h 6863822"/>
              <a:gd name="connsiteX13" fmla="*/ 11029 w 7728913"/>
              <a:gd name="connsiteY13" fmla="*/ 20862 h 686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28913" h="6863822">
                <a:moveTo>
                  <a:pt x="0" y="0"/>
                </a:moveTo>
                <a:lnTo>
                  <a:pt x="1502592" y="0"/>
                </a:lnTo>
                <a:lnTo>
                  <a:pt x="1559030" y="104926"/>
                </a:lnTo>
                <a:cubicBezTo>
                  <a:pt x="1811881" y="570470"/>
                  <a:pt x="2161340" y="1159516"/>
                  <a:pt x="2630905" y="1593990"/>
                </a:cubicBezTo>
                <a:cubicBezTo>
                  <a:pt x="3382210" y="2289148"/>
                  <a:pt x="5007810" y="2965591"/>
                  <a:pt x="5710989" y="3631338"/>
                </a:cubicBezTo>
                <a:cubicBezTo>
                  <a:pt x="6414168" y="4297085"/>
                  <a:pt x="6849979" y="5588475"/>
                  <a:pt x="6849979" y="5588475"/>
                </a:cubicBezTo>
                <a:cubicBezTo>
                  <a:pt x="7049169" y="5932044"/>
                  <a:pt x="7385384" y="6361838"/>
                  <a:pt x="7660105" y="6761554"/>
                </a:cubicBezTo>
                <a:lnTo>
                  <a:pt x="7728913" y="6863822"/>
                </a:lnTo>
                <a:lnTo>
                  <a:pt x="3768459" y="6863822"/>
                </a:lnTo>
                <a:lnTo>
                  <a:pt x="3676446" y="6778834"/>
                </a:lnTo>
                <a:cubicBezTo>
                  <a:pt x="3577724" y="6682138"/>
                  <a:pt x="3490160" y="6584423"/>
                  <a:pt x="3416968" y="6486833"/>
                </a:cubicBezTo>
                <a:cubicBezTo>
                  <a:pt x="2831431" y="5706117"/>
                  <a:pt x="3248526" y="4519000"/>
                  <a:pt x="2775284" y="3583211"/>
                </a:cubicBezTo>
                <a:cubicBezTo>
                  <a:pt x="2302042" y="2647422"/>
                  <a:pt x="1058779" y="1551212"/>
                  <a:pt x="577516" y="872096"/>
                </a:cubicBezTo>
                <a:cubicBezTo>
                  <a:pt x="336885" y="532538"/>
                  <a:pt x="137027" y="248459"/>
                  <a:pt x="11029" y="2086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1" name="任意形状 20"/>
          <p:cNvSpPr/>
          <p:nvPr userDrawn="1"/>
        </p:nvSpPr>
        <p:spPr>
          <a:xfrm>
            <a:off x="3371919" y="0"/>
            <a:ext cx="3718692" cy="2791326"/>
          </a:xfrm>
          <a:custGeom>
            <a:avLst/>
            <a:gdLst>
              <a:gd name="connsiteX0" fmla="*/ 0 w 3718692"/>
              <a:gd name="connsiteY0" fmla="*/ 0 h 2791326"/>
              <a:gd name="connsiteX1" fmla="*/ 3226728 w 3718692"/>
              <a:gd name="connsiteY1" fmla="*/ 0 h 2791326"/>
              <a:gd name="connsiteX2" fmla="*/ 3226401 w 3718692"/>
              <a:gd name="connsiteY2" fmla="*/ 5013 h 2791326"/>
              <a:gd name="connsiteX3" fmla="*/ 3173261 w 3718692"/>
              <a:gd name="connsiteY3" fmla="*/ 1219200 h 2791326"/>
              <a:gd name="connsiteX4" fmla="*/ 3718692 w 3718692"/>
              <a:gd name="connsiteY4" fmla="*/ 2791326 h 2791326"/>
              <a:gd name="connsiteX5" fmla="*/ 1777597 w 3718692"/>
              <a:gd name="connsiteY5" fmla="*/ 2037347 h 2791326"/>
              <a:gd name="connsiteX6" fmla="*/ 47432 w 3718692"/>
              <a:gd name="connsiteY6" fmla="*/ 70252 h 279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692" h="2791326">
                <a:moveTo>
                  <a:pt x="0" y="0"/>
                </a:moveTo>
                <a:lnTo>
                  <a:pt x="3226728" y="0"/>
                </a:lnTo>
                <a:lnTo>
                  <a:pt x="3226401" y="5013"/>
                </a:lnTo>
                <a:cubicBezTo>
                  <a:pt x="3188635" y="438484"/>
                  <a:pt x="3122461" y="899695"/>
                  <a:pt x="3173261" y="1219200"/>
                </a:cubicBezTo>
                <a:cubicBezTo>
                  <a:pt x="3274861" y="1858211"/>
                  <a:pt x="3614419" y="2446421"/>
                  <a:pt x="3718692" y="2791326"/>
                </a:cubicBezTo>
                <a:cubicBezTo>
                  <a:pt x="3357744" y="2783305"/>
                  <a:pt x="2462060" y="2622884"/>
                  <a:pt x="1777597" y="2037347"/>
                </a:cubicBezTo>
                <a:cubicBezTo>
                  <a:pt x="1307029" y="1634790"/>
                  <a:pt x="535692" y="769707"/>
                  <a:pt x="47432" y="70252"/>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3" name="任意形状 22"/>
          <p:cNvSpPr/>
          <p:nvPr userDrawn="1"/>
        </p:nvSpPr>
        <p:spPr>
          <a:xfrm>
            <a:off x="7118577" y="-1"/>
            <a:ext cx="700375" cy="2534652"/>
          </a:xfrm>
          <a:custGeom>
            <a:avLst/>
            <a:gdLst>
              <a:gd name="connsiteX0" fmla="*/ 199 w 700375"/>
              <a:gd name="connsiteY0" fmla="*/ 0 h 2534652"/>
              <a:gd name="connsiteX1" fmla="*/ 700375 w 700375"/>
              <a:gd name="connsiteY1" fmla="*/ 0 h 2534652"/>
              <a:gd name="connsiteX2" fmla="*/ 680364 w 700375"/>
              <a:gd name="connsiteY2" fmla="*/ 62300 h 2534652"/>
              <a:gd name="connsiteX3" fmla="*/ 485603 w 700375"/>
              <a:gd name="connsiteY3" fmla="*/ 813522 h 2534652"/>
              <a:gd name="connsiteX4" fmla="*/ 437476 w 700375"/>
              <a:gd name="connsiteY4" fmla="*/ 2530028 h 2534652"/>
              <a:gd name="connsiteX5" fmla="*/ 36424 w 700375"/>
              <a:gd name="connsiteY5" fmla="*/ 1214575 h 2534652"/>
              <a:gd name="connsiteX6" fmla="*/ 0 w 700375"/>
              <a:gd name="connsiteY6" fmla="*/ 67721 h 253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375" h="2534652">
                <a:moveTo>
                  <a:pt x="199" y="0"/>
                </a:moveTo>
                <a:lnTo>
                  <a:pt x="700375" y="0"/>
                </a:lnTo>
                <a:lnTo>
                  <a:pt x="680364" y="62300"/>
                </a:lnTo>
                <a:cubicBezTo>
                  <a:pt x="596269" y="325115"/>
                  <a:pt x="516685" y="587930"/>
                  <a:pt x="485603" y="813522"/>
                </a:cubicBezTo>
                <a:cubicBezTo>
                  <a:pt x="402719" y="1415101"/>
                  <a:pt x="512339" y="2463186"/>
                  <a:pt x="437476" y="2530028"/>
                </a:cubicBezTo>
                <a:cubicBezTo>
                  <a:pt x="362613" y="2596870"/>
                  <a:pt x="87224" y="1928449"/>
                  <a:pt x="36424" y="1214575"/>
                </a:cubicBezTo>
                <a:cubicBezTo>
                  <a:pt x="17374" y="946872"/>
                  <a:pt x="2836" y="518623"/>
                  <a:pt x="0" y="67721"/>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5" name="任意形状 24"/>
          <p:cNvSpPr/>
          <p:nvPr userDrawn="1"/>
        </p:nvSpPr>
        <p:spPr>
          <a:xfrm>
            <a:off x="7985085" y="1"/>
            <a:ext cx="4206917" cy="2534651"/>
          </a:xfrm>
          <a:custGeom>
            <a:avLst/>
            <a:gdLst>
              <a:gd name="connsiteX0" fmla="*/ 416581 w 4206917"/>
              <a:gd name="connsiteY0" fmla="*/ 0 h 2534651"/>
              <a:gd name="connsiteX1" fmla="*/ 4206917 w 4206917"/>
              <a:gd name="connsiteY1" fmla="*/ 0 h 2534651"/>
              <a:gd name="connsiteX2" fmla="*/ 4206917 w 4206917"/>
              <a:gd name="connsiteY2" fmla="*/ 2014007 h 2534651"/>
              <a:gd name="connsiteX3" fmla="*/ 3947233 w 4206917"/>
              <a:gd name="connsiteY3" fmla="*/ 2071436 h 2534651"/>
              <a:gd name="connsiteX4" fmla="*/ 2634788 w 4206917"/>
              <a:gd name="connsiteY4" fmla="*/ 2261936 h 2534651"/>
              <a:gd name="connsiteX5" fmla="*/ 3883 w 4206917"/>
              <a:gd name="connsiteY5" fmla="*/ 2534651 h 2534651"/>
              <a:gd name="connsiteX6" fmla="*/ 385364 w 4206917"/>
              <a:gd name="connsiteY6" fmla="*/ 69608 h 25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6917" h="2534651">
                <a:moveTo>
                  <a:pt x="416581" y="0"/>
                </a:moveTo>
                <a:lnTo>
                  <a:pt x="4206917" y="0"/>
                </a:lnTo>
                <a:lnTo>
                  <a:pt x="4206917" y="2014007"/>
                </a:lnTo>
                <a:lnTo>
                  <a:pt x="3947233" y="2071436"/>
                </a:lnTo>
                <a:cubicBezTo>
                  <a:pt x="3523788" y="2149642"/>
                  <a:pt x="3045199" y="2187073"/>
                  <a:pt x="2634788" y="2261936"/>
                </a:cubicBezTo>
                <a:cubicBezTo>
                  <a:pt x="1813967" y="2411662"/>
                  <a:pt x="741819" y="2294019"/>
                  <a:pt x="3883" y="2534651"/>
                </a:cubicBezTo>
                <a:cubicBezTo>
                  <a:pt x="-22185" y="1987214"/>
                  <a:pt x="80596" y="818480"/>
                  <a:pt x="385364" y="69608"/>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7" name="任意形状 26"/>
          <p:cNvSpPr/>
          <p:nvPr userDrawn="1"/>
        </p:nvSpPr>
        <p:spPr>
          <a:xfrm>
            <a:off x="8037095" y="2565911"/>
            <a:ext cx="4154905" cy="2044209"/>
          </a:xfrm>
          <a:custGeom>
            <a:avLst/>
            <a:gdLst>
              <a:gd name="connsiteX0" fmla="*/ 4026568 w 4154905"/>
              <a:gd name="connsiteY0" fmla="*/ 827 h 2044209"/>
              <a:gd name="connsiteX1" fmla="*/ 4154905 w 4154905"/>
              <a:gd name="connsiteY1" fmla="*/ 7296 h 2044209"/>
              <a:gd name="connsiteX2" fmla="*/ 4154905 w 4154905"/>
              <a:gd name="connsiteY2" fmla="*/ 1783390 h 2044209"/>
              <a:gd name="connsiteX3" fmla="*/ 4090737 w 4154905"/>
              <a:gd name="connsiteY3" fmla="*/ 1813585 h 2044209"/>
              <a:gd name="connsiteX4" fmla="*/ 2197768 w 4154905"/>
              <a:gd name="connsiteY4" fmla="*/ 1909837 h 2044209"/>
              <a:gd name="connsiteX5" fmla="*/ 0 w 4154905"/>
              <a:gd name="connsiteY5" fmla="*/ 417922 h 2044209"/>
              <a:gd name="connsiteX6" fmla="*/ 2005263 w 4154905"/>
              <a:gd name="connsiteY6" fmla="*/ 273543 h 2044209"/>
              <a:gd name="connsiteX7" fmla="*/ 4026568 w 4154905"/>
              <a:gd name="connsiteY7" fmla="*/ 827 h 204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4905" h="2044209">
                <a:moveTo>
                  <a:pt x="4026568" y="827"/>
                </a:moveTo>
                <a:lnTo>
                  <a:pt x="4154905" y="7296"/>
                </a:lnTo>
                <a:lnTo>
                  <a:pt x="4154905" y="1783390"/>
                </a:lnTo>
                <a:lnTo>
                  <a:pt x="4090737" y="1813585"/>
                </a:lnTo>
                <a:cubicBezTo>
                  <a:pt x="3539958" y="2048869"/>
                  <a:pt x="2879557" y="2142447"/>
                  <a:pt x="2197768" y="1909837"/>
                </a:cubicBezTo>
                <a:cubicBezTo>
                  <a:pt x="1515979" y="1677227"/>
                  <a:pt x="176463" y="722723"/>
                  <a:pt x="0" y="417922"/>
                </a:cubicBezTo>
                <a:cubicBezTo>
                  <a:pt x="481263" y="417921"/>
                  <a:pt x="1334168" y="343059"/>
                  <a:pt x="2005263" y="273543"/>
                </a:cubicBezTo>
                <a:cubicBezTo>
                  <a:pt x="2486526" y="206701"/>
                  <a:pt x="3307347" y="-15215"/>
                  <a:pt x="4026568" y="827"/>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9" name="任意形状 28"/>
          <p:cNvSpPr/>
          <p:nvPr userDrawn="1"/>
        </p:nvSpPr>
        <p:spPr>
          <a:xfrm>
            <a:off x="7766064" y="3276796"/>
            <a:ext cx="4425936" cy="3581205"/>
          </a:xfrm>
          <a:custGeom>
            <a:avLst/>
            <a:gdLst>
              <a:gd name="connsiteX0" fmla="*/ 0 w 4425936"/>
              <a:gd name="connsiteY0" fmla="*/ 0 h 3581205"/>
              <a:gd name="connsiteX1" fmla="*/ 2565040 w 4425936"/>
              <a:gd name="connsiteY1" fmla="*/ 1853042 h 3581205"/>
              <a:gd name="connsiteX2" fmla="*/ 4085264 w 4425936"/>
              <a:gd name="connsiteY2" fmla="*/ 1693713 h 3581205"/>
              <a:gd name="connsiteX3" fmla="*/ 4425936 w 4425936"/>
              <a:gd name="connsiteY3" fmla="*/ 1602364 h 3581205"/>
              <a:gd name="connsiteX4" fmla="*/ 4425936 w 4425936"/>
              <a:gd name="connsiteY4" fmla="*/ 3581205 h 3581205"/>
              <a:gd name="connsiteX5" fmla="*/ 1627818 w 4425936"/>
              <a:gd name="connsiteY5" fmla="*/ 3581205 h 3581205"/>
              <a:gd name="connsiteX6" fmla="*/ 1593563 w 4425936"/>
              <a:gd name="connsiteY6" fmla="*/ 3520244 h 3581205"/>
              <a:gd name="connsiteX7" fmla="*/ 0 w 4425936"/>
              <a:gd name="connsiteY7" fmla="*/ 0 h 358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5936" h="3581205">
                <a:moveTo>
                  <a:pt x="0" y="0"/>
                </a:moveTo>
                <a:cubicBezTo>
                  <a:pt x="589739" y="494430"/>
                  <a:pt x="1659571" y="1594929"/>
                  <a:pt x="2565040" y="1853042"/>
                </a:cubicBezTo>
                <a:cubicBezTo>
                  <a:pt x="3017774" y="1982099"/>
                  <a:pt x="3565909" y="1836715"/>
                  <a:pt x="4085264" y="1693713"/>
                </a:cubicBezTo>
                <a:lnTo>
                  <a:pt x="4425936" y="1602364"/>
                </a:lnTo>
                <a:lnTo>
                  <a:pt x="4425936" y="3581205"/>
                </a:lnTo>
                <a:lnTo>
                  <a:pt x="1627818" y="3581205"/>
                </a:lnTo>
                <a:lnTo>
                  <a:pt x="1593563" y="3520244"/>
                </a:lnTo>
                <a:cubicBezTo>
                  <a:pt x="860194" y="2190067"/>
                  <a:pt x="203813" y="509386"/>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30" name="矩形 29"/>
          <p:cNvSpPr/>
          <p:nvPr userDrawn="1"/>
        </p:nvSpPr>
        <p:spPr>
          <a:xfrm>
            <a:off x="-1" y="-5824"/>
            <a:ext cx="6165880" cy="6863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3" name="文本占位符 2"/>
          <p:cNvSpPr>
            <a:spLocks noGrp="1"/>
          </p:cNvSpPr>
          <p:nvPr>
            <p:ph type="body" sz="quarter" idx="10" hasCustomPrompt="1"/>
          </p:nvPr>
        </p:nvSpPr>
        <p:spPr>
          <a:xfrm>
            <a:off x="9229255" y="2344909"/>
            <a:ext cx="2505140" cy="1205051"/>
          </a:xfrm>
          <a:prstGeom prst="rect">
            <a:avLst/>
          </a:prstGeom>
        </p:spPr>
        <p:txBody>
          <a:bodyPr/>
          <a:lstStyle>
            <a:lvl1pPr marL="0" indent="0" algn="ctr">
              <a:buNone/>
              <a:defRPr sz="8800" b="1">
                <a:solidFill>
                  <a:schemeClr val="bg1"/>
                </a:solidFill>
              </a:defRPr>
            </a:lvl1pPr>
          </a:lstStyle>
          <a:p>
            <a:pPr lvl="0"/>
            <a:r>
              <a:rPr kumimoji="1" lang="zh-CN" altLang="en-US" dirty="0"/>
              <a:t>标题</a:t>
            </a:r>
            <a:endParaRPr kumimoji="1" lang="zh-CN" altLang="en-US" dirty="0"/>
          </a:p>
        </p:txBody>
      </p:sp>
      <p:sp>
        <p:nvSpPr>
          <p:cNvPr id="14" name="文本占位符 2"/>
          <p:cNvSpPr>
            <a:spLocks noGrp="1"/>
          </p:cNvSpPr>
          <p:nvPr>
            <p:ph type="body" sz="quarter" idx="11" hasCustomPrompt="1"/>
          </p:nvPr>
        </p:nvSpPr>
        <p:spPr>
          <a:xfrm>
            <a:off x="9229255" y="3555848"/>
            <a:ext cx="2505140" cy="551144"/>
          </a:xfrm>
          <a:prstGeom prst="rect">
            <a:avLst/>
          </a:prstGeom>
        </p:spPr>
        <p:txBody>
          <a:bodyPr/>
          <a:lstStyle>
            <a:lvl1pPr marL="0" indent="0" algn="ctr">
              <a:buNone/>
              <a:defRPr sz="3600" b="1">
                <a:solidFill>
                  <a:schemeClr val="bg1"/>
                </a:solidFill>
              </a:defRPr>
            </a:lvl1pPr>
          </a:lstStyle>
          <a:p>
            <a:pPr lvl="0"/>
            <a:r>
              <a:rPr kumimoji="1" lang="en-US" altLang="zh-CN"/>
              <a:t>CONTENTS</a:t>
            </a:r>
            <a:endParaRPr kumimoji="1" lang="zh-CN" altLang="en-US" dirty="0"/>
          </a:p>
        </p:txBody>
      </p:sp>
      <p:sp>
        <p:nvSpPr>
          <p:cNvPr id="37" name="文本占位符 3"/>
          <p:cNvSpPr>
            <a:spLocks noGrp="1"/>
          </p:cNvSpPr>
          <p:nvPr>
            <p:ph type="body" sz="quarter" idx="12"/>
          </p:nvPr>
        </p:nvSpPr>
        <p:spPr>
          <a:xfrm>
            <a:off x="913262" y="1295402"/>
            <a:ext cx="4208707" cy="590549"/>
          </a:xfrm>
          <a:prstGeom prst="rect">
            <a:avLst/>
          </a:prstGeom>
        </p:spPr>
        <p:txBody>
          <a:bodyPr anchor="ctr"/>
          <a:lstStyle>
            <a:lvl1pPr marL="0" indent="0" algn="l">
              <a:buNone/>
              <a:defRPr sz="3200" b="1">
                <a:solidFill>
                  <a:schemeClr val="accent5"/>
                </a:solidFill>
              </a:defRPr>
            </a:lvl1pPr>
          </a:lstStyle>
          <a:p>
            <a:pPr lvl="0"/>
            <a:r>
              <a:rPr kumimoji="1" lang="zh-CN" altLang="en-US"/>
              <a:t>单击此处编辑母版文本样式</a:t>
            </a:r>
            <a:endParaRPr kumimoji="1" lang="zh-CN" altLang="en-US"/>
          </a:p>
        </p:txBody>
      </p:sp>
      <p:sp>
        <p:nvSpPr>
          <p:cNvPr id="38" name="文本占位符 3"/>
          <p:cNvSpPr>
            <a:spLocks noGrp="1"/>
          </p:cNvSpPr>
          <p:nvPr>
            <p:ph type="body" sz="quarter" idx="13"/>
          </p:nvPr>
        </p:nvSpPr>
        <p:spPr>
          <a:xfrm>
            <a:off x="913262" y="2230757"/>
            <a:ext cx="4208707" cy="590549"/>
          </a:xfrm>
          <a:prstGeom prst="rect">
            <a:avLst/>
          </a:prstGeom>
        </p:spPr>
        <p:txBody>
          <a:bodyPr anchor="ctr"/>
          <a:lstStyle>
            <a:lvl1pPr marL="0" indent="0" algn="l">
              <a:buNone/>
              <a:defRPr sz="3200" b="1">
                <a:solidFill>
                  <a:schemeClr val="accent5"/>
                </a:solidFill>
              </a:defRPr>
            </a:lvl1pPr>
          </a:lstStyle>
          <a:p>
            <a:pPr lvl="0"/>
            <a:r>
              <a:rPr kumimoji="1" lang="zh-CN" altLang="en-US"/>
              <a:t>单击此处编辑母版文本样式</a:t>
            </a:r>
            <a:endParaRPr kumimoji="1" lang="zh-CN" altLang="en-US"/>
          </a:p>
        </p:txBody>
      </p:sp>
      <p:sp>
        <p:nvSpPr>
          <p:cNvPr id="39" name="文本占位符 3"/>
          <p:cNvSpPr>
            <a:spLocks noGrp="1"/>
          </p:cNvSpPr>
          <p:nvPr>
            <p:ph type="body" sz="quarter" idx="14"/>
          </p:nvPr>
        </p:nvSpPr>
        <p:spPr>
          <a:xfrm>
            <a:off x="913262" y="3166112"/>
            <a:ext cx="4208707" cy="590549"/>
          </a:xfrm>
          <a:prstGeom prst="rect">
            <a:avLst/>
          </a:prstGeom>
        </p:spPr>
        <p:txBody>
          <a:bodyPr anchor="ctr"/>
          <a:lstStyle>
            <a:lvl1pPr marL="0" indent="0" algn="l">
              <a:buNone/>
              <a:defRPr sz="3200" b="1">
                <a:solidFill>
                  <a:schemeClr val="accent5"/>
                </a:solidFill>
              </a:defRPr>
            </a:lvl1pPr>
          </a:lstStyle>
          <a:p>
            <a:pPr lvl="0"/>
            <a:r>
              <a:rPr kumimoji="1" lang="zh-CN" altLang="en-US"/>
              <a:t>单击此处编辑母版文本样式</a:t>
            </a:r>
            <a:endParaRPr kumimoji="1" lang="zh-CN" altLang="en-US"/>
          </a:p>
        </p:txBody>
      </p:sp>
      <p:sp>
        <p:nvSpPr>
          <p:cNvPr id="40" name="文本占位符 3"/>
          <p:cNvSpPr>
            <a:spLocks noGrp="1"/>
          </p:cNvSpPr>
          <p:nvPr>
            <p:ph type="body" sz="quarter" idx="15"/>
          </p:nvPr>
        </p:nvSpPr>
        <p:spPr>
          <a:xfrm>
            <a:off x="913262" y="4101467"/>
            <a:ext cx="4208707" cy="590549"/>
          </a:xfrm>
          <a:prstGeom prst="rect">
            <a:avLst/>
          </a:prstGeom>
        </p:spPr>
        <p:txBody>
          <a:bodyPr anchor="ctr"/>
          <a:lstStyle>
            <a:lvl1pPr marL="0" indent="0" algn="l">
              <a:buNone/>
              <a:defRPr sz="3200" b="1">
                <a:solidFill>
                  <a:schemeClr val="accent5"/>
                </a:solidFill>
              </a:defRPr>
            </a:lvl1pPr>
          </a:lstStyle>
          <a:p>
            <a:pPr lvl="0"/>
            <a:r>
              <a:rPr kumimoji="1" lang="zh-CN" altLang="en-US"/>
              <a:t>单击此处编辑母版文本样式</a:t>
            </a:r>
            <a:endParaRPr kumimoji="1" lang="zh-CN" altLang="en-US"/>
          </a:p>
        </p:txBody>
      </p:sp>
      <p:sp>
        <p:nvSpPr>
          <p:cNvPr id="41" name="文本占位符 3"/>
          <p:cNvSpPr>
            <a:spLocks noGrp="1"/>
          </p:cNvSpPr>
          <p:nvPr>
            <p:ph type="body" sz="quarter" idx="16"/>
          </p:nvPr>
        </p:nvSpPr>
        <p:spPr>
          <a:xfrm>
            <a:off x="913262" y="5036822"/>
            <a:ext cx="4208707" cy="590549"/>
          </a:xfrm>
          <a:prstGeom prst="rect">
            <a:avLst/>
          </a:prstGeom>
        </p:spPr>
        <p:txBody>
          <a:bodyPr anchor="ctr"/>
          <a:lstStyle>
            <a:lvl1pPr marL="0" indent="0" algn="l">
              <a:buNone/>
              <a:defRPr sz="3200" b="1">
                <a:solidFill>
                  <a:schemeClr val="accent5"/>
                </a:solidFill>
              </a:defRPr>
            </a:lvl1pPr>
          </a:lstStyle>
          <a:p>
            <a:pPr lvl="0"/>
            <a:r>
              <a:rPr kumimoji="1" lang="zh-CN" altLang="en-US"/>
              <a:t>单击此处编辑母版文本样式</a:t>
            </a:r>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目录页_六项目录">
    <p:bg>
      <p:bgPr>
        <a:solidFill>
          <a:schemeClr val="accent2"/>
        </a:solidFill>
        <a:effectLst/>
      </p:bgPr>
    </p:bg>
    <p:spTree>
      <p:nvGrpSpPr>
        <p:cNvPr id="1" name=""/>
        <p:cNvGrpSpPr/>
        <p:nvPr/>
      </p:nvGrpSpPr>
      <p:grpSpPr>
        <a:xfrm>
          <a:off x="0" y="0"/>
          <a:ext cx="0" cy="0"/>
          <a:chOff x="0" y="0"/>
          <a:chExt cx="0" cy="0"/>
        </a:xfrm>
      </p:grpSpPr>
      <p:sp>
        <p:nvSpPr>
          <p:cNvPr id="13" name="任意形状 12"/>
          <p:cNvSpPr/>
          <p:nvPr userDrawn="1"/>
        </p:nvSpPr>
        <p:spPr>
          <a:xfrm>
            <a:off x="1" y="0"/>
            <a:ext cx="2486683" cy="4106992"/>
          </a:xfrm>
          <a:custGeom>
            <a:avLst/>
            <a:gdLst>
              <a:gd name="connsiteX0" fmla="*/ 0 w 2486683"/>
              <a:gd name="connsiteY0" fmla="*/ 0 h 4106992"/>
              <a:gd name="connsiteX1" fmla="*/ 300639 w 2486683"/>
              <a:gd name="connsiteY1" fmla="*/ 0 h 4106992"/>
              <a:gd name="connsiteX2" fmla="*/ 351924 w 2486683"/>
              <a:gd name="connsiteY2" fmla="*/ 75072 h 4106992"/>
              <a:gd name="connsiteX3" fmla="*/ 1780674 w 2486683"/>
              <a:gd name="connsiteY3" fmla="*/ 2133600 h 4106992"/>
              <a:gd name="connsiteX4" fmla="*/ 2486526 w 2486683"/>
              <a:gd name="connsiteY4" fmla="*/ 2791326 h 4106992"/>
              <a:gd name="connsiteX5" fmla="*/ 1732547 w 2486683"/>
              <a:gd name="connsiteY5" fmla="*/ 3689684 h 4106992"/>
              <a:gd name="connsiteX6" fmla="*/ 208547 w 2486683"/>
              <a:gd name="connsiteY6" fmla="*/ 4010526 h 4106992"/>
              <a:gd name="connsiteX7" fmla="*/ 8397 w 2486683"/>
              <a:gd name="connsiteY7" fmla="*/ 4099760 h 4106992"/>
              <a:gd name="connsiteX8" fmla="*/ 0 w 2486683"/>
              <a:gd name="connsiteY8" fmla="*/ 4106992 h 410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6683" h="4106992">
                <a:moveTo>
                  <a:pt x="0" y="0"/>
                </a:moveTo>
                <a:lnTo>
                  <a:pt x="300639" y="0"/>
                </a:lnTo>
                <a:lnTo>
                  <a:pt x="351924" y="75072"/>
                </a:lnTo>
                <a:cubicBezTo>
                  <a:pt x="799599" y="731921"/>
                  <a:pt x="1469858" y="1730543"/>
                  <a:pt x="1780674" y="2133600"/>
                </a:cubicBezTo>
                <a:cubicBezTo>
                  <a:pt x="2195095" y="2671010"/>
                  <a:pt x="2494547" y="2531979"/>
                  <a:pt x="2486526" y="2791326"/>
                </a:cubicBezTo>
                <a:cubicBezTo>
                  <a:pt x="2478505" y="3050673"/>
                  <a:pt x="2112210" y="3486484"/>
                  <a:pt x="1732547" y="3689684"/>
                </a:cubicBezTo>
                <a:cubicBezTo>
                  <a:pt x="1352884" y="3892884"/>
                  <a:pt x="540084" y="3959726"/>
                  <a:pt x="208547" y="4010526"/>
                </a:cubicBezTo>
                <a:cubicBezTo>
                  <a:pt x="125663" y="4023226"/>
                  <a:pt x="60659" y="4059822"/>
                  <a:pt x="8397" y="4099760"/>
                </a:cubicBezTo>
                <a:lnTo>
                  <a:pt x="0" y="410699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5" name="任意形状 14"/>
          <p:cNvSpPr/>
          <p:nvPr userDrawn="1"/>
        </p:nvSpPr>
        <p:spPr>
          <a:xfrm>
            <a:off x="0" y="3249297"/>
            <a:ext cx="2929358" cy="3608703"/>
          </a:xfrm>
          <a:custGeom>
            <a:avLst/>
            <a:gdLst>
              <a:gd name="connsiteX0" fmla="*/ 2879629 w 2929358"/>
              <a:gd name="connsiteY0" fmla="*/ 175 h 3608703"/>
              <a:gd name="connsiteX1" fmla="*/ 2903621 w 2929358"/>
              <a:gd name="connsiteY1" fmla="*/ 7250 h 3608703"/>
              <a:gd name="connsiteX2" fmla="*/ 2486526 w 2929358"/>
              <a:gd name="connsiteY2" fmla="*/ 1531250 h 3608703"/>
              <a:gd name="connsiteX3" fmla="*/ 1219200 w 2929358"/>
              <a:gd name="connsiteY3" fmla="*/ 3199629 h 3608703"/>
              <a:gd name="connsiteX4" fmla="*/ 856498 w 2929358"/>
              <a:gd name="connsiteY4" fmla="*/ 3545788 h 3608703"/>
              <a:gd name="connsiteX5" fmla="*/ 783857 w 2929358"/>
              <a:gd name="connsiteY5" fmla="*/ 3608703 h 3608703"/>
              <a:gd name="connsiteX6" fmla="*/ 0 w 2929358"/>
              <a:gd name="connsiteY6" fmla="*/ 3608703 h 3608703"/>
              <a:gd name="connsiteX7" fmla="*/ 0 w 2929358"/>
              <a:gd name="connsiteY7" fmla="*/ 1591065 h 3608703"/>
              <a:gd name="connsiteX8" fmla="*/ 68633 w 2929358"/>
              <a:gd name="connsiteY8" fmla="*/ 1543893 h 3608703"/>
              <a:gd name="connsiteX9" fmla="*/ 1844842 w 2929358"/>
              <a:gd name="connsiteY9" fmla="*/ 985819 h 3608703"/>
              <a:gd name="connsiteX10" fmla="*/ 2879629 w 2929358"/>
              <a:gd name="connsiteY10" fmla="*/ 175 h 360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29358" h="3608703">
                <a:moveTo>
                  <a:pt x="2879629" y="175"/>
                </a:moveTo>
                <a:cubicBezTo>
                  <a:pt x="2888916" y="-677"/>
                  <a:pt x="2896937" y="1569"/>
                  <a:pt x="2903621" y="7250"/>
                </a:cubicBezTo>
                <a:cubicBezTo>
                  <a:pt x="3010568" y="98155"/>
                  <a:pt x="2767263" y="999187"/>
                  <a:pt x="2486526" y="1531250"/>
                </a:cubicBezTo>
                <a:cubicBezTo>
                  <a:pt x="2205789" y="2063313"/>
                  <a:pt x="1657684" y="2750450"/>
                  <a:pt x="1219200" y="3199629"/>
                </a:cubicBezTo>
                <a:cubicBezTo>
                  <a:pt x="1109579" y="3311924"/>
                  <a:pt x="985253" y="3430569"/>
                  <a:pt x="856498" y="3545788"/>
                </a:cubicBezTo>
                <a:lnTo>
                  <a:pt x="783857" y="3608703"/>
                </a:lnTo>
                <a:lnTo>
                  <a:pt x="0" y="3608703"/>
                </a:lnTo>
                <a:lnTo>
                  <a:pt x="0" y="1591065"/>
                </a:lnTo>
                <a:lnTo>
                  <a:pt x="68633" y="1543893"/>
                </a:lnTo>
                <a:cubicBezTo>
                  <a:pt x="520992" y="1272405"/>
                  <a:pt x="1405021" y="1231464"/>
                  <a:pt x="1844842" y="985819"/>
                </a:cubicBezTo>
                <a:cubicBezTo>
                  <a:pt x="2316079" y="722628"/>
                  <a:pt x="2740318" y="12953"/>
                  <a:pt x="2879629" y="17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7" name="任意形状 16"/>
          <p:cNvSpPr/>
          <p:nvPr userDrawn="1"/>
        </p:nvSpPr>
        <p:spPr>
          <a:xfrm>
            <a:off x="1573641" y="3545305"/>
            <a:ext cx="2199207" cy="3312695"/>
          </a:xfrm>
          <a:custGeom>
            <a:avLst/>
            <a:gdLst>
              <a:gd name="connsiteX0" fmla="*/ 1634780 w 2199207"/>
              <a:gd name="connsiteY0" fmla="*/ 0 h 3312695"/>
              <a:gd name="connsiteX1" fmla="*/ 2035833 w 2199207"/>
              <a:gd name="connsiteY1" fmla="*/ 1138990 h 3312695"/>
              <a:gd name="connsiteX2" fmla="*/ 2051875 w 2199207"/>
              <a:gd name="connsiteY2" fmla="*/ 2951748 h 3312695"/>
              <a:gd name="connsiteX3" fmla="*/ 2186980 w 2199207"/>
              <a:gd name="connsiteY3" fmla="*/ 3293896 h 3312695"/>
              <a:gd name="connsiteX4" fmla="*/ 2199207 w 2199207"/>
              <a:gd name="connsiteY4" fmla="*/ 3312695 h 3312695"/>
              <a:gd name="connsiteX5" fmla="*/ 0 w 2199207"/>
              <a:gd name="connsiteY5" fmla="*/ 3312695 h 3312695"/>
              <a:gd name="connsiteX6" fmla="*/ 76565 w 2199207"/>
              <a:gd name="connsiteY6" fmla="*/ 3178468 h 3312695"/>
              <a:gd name="connsiteX7" fmla="*/ 1410189 w 2199207"/>
              <a:gd name="connsiteY7" fmla="*/ 1219201 h 331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9207" h="3312695">
                <a:moveTo>
                  <a:pt x="1634780" y="0"/>
                </a:moveTo>
                <a:cubicBezTo>
                  <a:pt x="1835306" y="569495"/>
                  <a:pt x="1966317" y="647032"/>
                  <a:pt x="2035833" y="1138990"/>
                </a:cubicBezTo>
                <a:cubicBezTo>
                  <a:pt x="2105349" y="1630948"/>
                  <a:pt x="1963644" y="2457117"/>
                  <a:pt x="2051875" y="2951748"/>
                </a:cubicBezTo>
                <a:cubicBezTo>
                  <a:pt x="2073933" y="3075406"/>
                  <a:pt x="2124900" y="3188536"/>
                  <a:pt x="2186980" y="3293896"/>
                </a:cubicBezTo>
                <a:lnTo>
                  <a:pt x="2199207" y="3312695"/>
                </a:lnTo>
                <a:lnTo>
                  <a:pt x="0" y="3312695"/>
                </a:lnTo>
                <a:lnTo>
                  <a:pt x="76565" y="3178468"/>
                </a:lnTo>
                <a:cubicBezTo>
                  <a:pt x="523362" y="2438902"/>
                  <a:pt x="1366073" y="1495928"/>
                  <a:pt x="1410189" y="121920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9" name="任意形状 18"/>
          <p:cNvSpPr/>
          <p:nvPr userDrawn="1"/>
        </p:nvSpPr>
        <p:spPr>
          <a:xfrm>
            <a:off x="1042737" y="-5822"/>
            <a:ext cx="7728913" cy="6863822"/>
          </a:xfrm>
          <a:custGeom>
            <a:avLst/>
            <a:gdLst>
              <a:gd name="connsiteX0" fmla="*/ 0 w 7728913"/>
              <a:gd name="connsiteY0" fmla="*/ 0 h 6863822"/>
              <a:gd name="connsiteX1" fmla="*/ 1502592 w 7728913"/>
              <a:gd name="connsiteY1" fmla="*/ 0 h 6863822"/>
              <a:gd name="connsiteX2" fmla="*/ 1559030 w 7728913"/>
              <a:gd name="connsiteY2" fmla="*/ 104926 h 6863822"/>
              <a:gd name="connsiteX3" fmla="*/ 2630905 w 7728913"/>
              <a:gd name="connsiteY3" fmla="*/ 1593990 h 6863822"/>
              <a:gd name="connsiteX4" fmla="*/ 5710989 w 7728913"/>
              <a:gd name="connsiteY4" fmla="*/ 3631338 h 6863822"/>
              <a:gd name="connsiteX5" fmla="*/ 6849979 w 7728913"/>
              <a:gd name="connsiteY5" fmla="*/ 5588475 h 6863822"/>
              <a:gd name="connsiteX6" fmla="*/ 7660105 w 7728913"/>
              <a:gd name="connsiteY6" fmla="*/ 6761554 h 6863822"/>
              <a:gd name="connsiteX7" fmla="*/ 7728913 w 7728913"/>
              <a:gd name="connsiteY7" fmla="*/ 6863822 h 6863822"/>
              <a:gd name="connsiteX8" fmla="*/ 3768459 w 7728913"/>
              <a:gd name="connsiteY8" fmla="*/ 6863822 h 6863822"/>
              <a:gd name="connsiteX9" fmla="*/ 3676446 w 7728913"/>
              <a:gd name="connsiteY9" fmla="*/ 6778834 h 6863822"/>
              <a:gd name="connsiteX10" fmla="*/ 3416968 w 7728913"/>
              <a:gd name="connsiteY10" fmla="*/ 6486833 h 6863822"/>
              <a:gd name="connsiteX11" fmla="*/ 2775284 w 7728913"/>
              <a:gd name="connsiteY11" fmla="*/ 3583211 h 6863822"/>
              <a:gd name="connsiteX12" fmla="*/ 577516 w 7728913"/>
              <a:gd name="connsiteY12" fmla="*/ 872096 h 6863822"/>
              <a:gd name="connsiteX13" fmla="*/ 11029 w 7728913"/>
              <a:gd name="connsiteY13" fmla="*/ 20862 h 686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28913" h="6863822">
                <a:moveTo>
                  <a:pt x="0" y="0"/>
                </a:moveTo>
                <a:lnTo>
                  <a:pt x="1502592" y="0"/>
                </a:lnTo>
                <a:lnTo>
                  <a:pt x="1559030" y="104926"/>
                </a:lnTo>
                <a:cubicBezTo>
                  <a:pt x="1811881" y="570470"/>
                  <a:pt x="2161340" y="1159516"/>
                  <a:pt x="2630905" y="1593990"/>
                </a:cubicBezTo>
                <a:cubicBezTo>
                  <a:pt x="3382210" y="2289148"/>
                  <a:pt x="5007810" y="2965591"/>
                  <a:pt x="5710989" y="3631338"/>
                </a:cubicBezTo>
                <a:cubicBezTo>
                  <a:pt x="6414168" y="4297085"/>
                  <a:pt x="6849979" y="5588475"/>
                  <a:pt x="6849979" y="5588475"/>
                </a:cubicBezTo>
                <a:cubicBezTo>
                  <a:pt x="7049169" y="5932044"/>
                  <a:pt x="7385384" y="6361838"/>
                  <a:pt x="7660105" y="6761554"/>
                </a:cubicBezTo>
                <a:lnTo>
                  <a:pt x="7728913" y="6863822"/>
                </a:lnTo>
                <a:lnTo>
                  <a:pt x="3768459" y="6863822"/>
                </a:lnTo>
                <a:lnTo>
                  <a:pt x="3676446" y="6778834"/>
                </a:lnTo>
                <a:cubicBezTo>
                  <a:pt x="3577724" y="6682138"/>
                  <a:pt x="3490160" y="6584423"/>
                  <a:pt x="3416968" y="6486833"/>
                </a:cubicBezTo>
                <a:cubicBezTo>
                  <a:pt x="2831431" y="5706117"/>
                  <a:pt x="3248526" y="4519000"/>
                  <a:pt x="2775284" y="3583211"/>
                </a:cubicBezTo>
                <a:cubicBezTo>
                  <a:pt x="2302042" y="2647422"/>
                  <a:pt x="1058779" y="1551212"/>
                  <a:pt x="577516" y="872096"/>
                </a:cubicBezTo>
                <a:cubicBezTo>
                  <a:pt x="336885" y="532538"/>
                  <a:pt x="137027" y="248459"/>
                  <a:pt x="11029" y="2086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1" name="任意形状 20"/>
          <p:cNvSpPr/>
          <p:nvPr userDrawn="1"/>
        </p:nvSpPr>
        <p:spPr>
          <a:xfrm>
            <a:off x="3371919" y="0"/>
            <a:ext cx="3718692" cy="2791326"/>
          </a:xfrm>
          <a:custGeom>
            <a:avLst/>
            <a:gdLst>
              <a:gd name="connsiteX0" fmla="*/ 0 w 3718692"/>
              <a:gd name="connsiteY0" fmla="*/ 0 h 2791326"/>
              <a:gd name="connsiteX1" fmla="*/ 3226728 w 3718692"/>
              <a:gd name="connsiteY1" fmla="*/ 0 h 2791326"/>
              <a:gd name="connsiteX2" fmla="*/ 3226401 w 3718692"/>
              <a:gd name="connsiteY2" fmla="*/ 5013 h 2791326"/>
              <a:gd name="connsiteX3" fmla="*/ 3173261 w 3718692"/>
              <a:gd name="connsiteY3" fmla="*/ 1219200 h 2791326"/>
              <a:gd name="connsiteX4" fmla="*/ 3718692 w 3718692"/>
              <a:gd name="connsiteY4" fmla="*/ 2791326 h 2791326"/>
              <a:gd name="connsiteX5" fmla="*/ 1777597 w 3718692"/>
              <a:gd name="connsiteY5" fmla="*/ 2037347 h 2791326"/>
              <a:gd name="connsiteX6" fmla="*/ 47432 w 3718692"/>
              <a:gd name="connsiteY6" fmla="*/ 70252 h 279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692" h="2791326">
                <a:moveTo>
                  <a:pt x="0" y="0"/>
                </a:moveTo>
                <a:lnTo>
                  <a:pt x="3226728" y="0"/>
                </a:lnTo>
                <a:lnTo>
                  <a:pt x="3226401" y="5013"/>
                </a:lnTo>
                <a:cubicBezTo>
                  <a:pt x="3188635" y="438484"/>
                  <a:pt x="3122461" y="899695"/>
                  <a:pt x="3173261" y="1219200"/>
                </a:cubicBezTo>
                <a:cubicBezTo>
                  <a:pt x="3274861" y="1858211"/>
                  <a:pt x="3614419" y="2446421"/>
                  <a:pt x="3718692" y="2791326"/>
                </a:cubicBezTo>
                <a:cubicBezTo>
                  <a:pt x="3357744" y="2783305"/>
                  <a:pt x="2462060" y="2622884"/>
                  <a:pt x="1777597" y="2037347"/>
                </a:cubicBezTo>
                <a:cubicBezTo>
                  <a:pt x="1307029" y="1634790"/>
                  <a:pt x="535692" y="769707"/>
                  <a:pt x="47432" y="70252"/>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3" name="任意形状 22"/>
          <p:cNvSpPr/>
          <p:nvPr userDrawn="1"/>
        </p:nvSpPr>
        <p:spPr>
          <a:xfrm>
            <a:off x="7118577" y="-1"/>
            <a:ext cx="700375" cy="2534652"/>
          </a:xfrm>
          <a:custGeom>
            <a:avLst/>
            <a:gdLst>
              <a:gd name="connsiteX0" fmla="*/ 199 w 700375"/>
              <a:gd name="connsiteY0" fmla="*/ 0 h 2534652"/>
              <a:gd name="connsiteX1" fmla="*/ 700375 w 700375"/>
              <a:gd name="connsiteY1" fmla="*/ 0 h 2534652"/>
              <a:gd name="connsiteX2" fmla="*/ 680364 w 700375"/>
              <a:gd name="connsiteY2" fmla="*/ 62300 h 2534652"/>
              <a:gd name="connsiteX3" fmla="*/ 485603 w 700375"/>
              <a:gd name="connsiteY3" fmla="*/ 813522 h 2534652"/>
              <a:gd name="connsiteX4" fmla="*/ 437476 w 700375"/>
              <a:gd name="connsiteY4" fmla="*/ 2530028 h 2534652"/>
              <a:gd name="connsiteX5" fmla="*/ 36424 w 700375"/>
              <a:gd name="connsiteY5" fmla="*/ 1214575 h 2534652"/>
              <a:gd name="connsiteX6" fmla="*/ 0 w 700375"/>
              <a:gd name="connsiteY6" fmla="*/ 67721 h 253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375" h="2534652">
                <a:moveTo>
                  <a:pt x="199" y="0"/>
                </a:moveTo>
                <a:lnTo>
                  <a:pt x="700375" y="0"/>
                </a:lnTo>
                <a:lnTo>
                  <a:pt x="680364" y="62300"/>
                </a:lnTo>
                <a:cubicBezTo>
                  <a:pt x="596269" y="325115"/>
                  <a:pt x="516685" y="587930"/>
                  <a:pt x="485603" y="813522"/>
                </a:cubicBezTo>
                <a:cubicBezTo>
                  <a:pt x="402719" y="1415101"/>
                  <a:pt x="512339" y="2463186"/>
                  <a:pt x="437476" y="2530028"/>
                </a:cubicBezTo>
                <a:cubicBezTo>
                  <a:pt x="362613" y="2596870"/>
                  <a:pt x="87224" y="1928449"/>
                  <a:pt x="36424" y="1214575"/>
                </a:cubicBezTo>
                <a:cubicBezTo>
                  <a:pt x="17374" y="946872"/>
                  <a:pt x="2836" y="518623"/>
                  <a:pt x="0" y="67721"/>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5" name="任意形状 24"/>
          <p:cNvSpPr/>
          <p:nvPr userDrawn="1"/>
        </p:nvSpPr>
        <p:spPr>
          <a:xfrm>
            <a:off x="7985085" y="1"/>
            <a:ext cx="4206917" cy="2534651"/>
          </a:xfrm>
          <a:custGeom>
            <a:avLst/>
            <a:gdLst>
              <a:gd name="connsiteX0" fmla="*/ 416581 w 4206917"/>
              <a:gd name="connsiteY0" fmla="*/ 0 h 2534651"/>
              <a:gd name="connsiteX1" fmla="*/ 4206917 w 4206917"/>
              <a:gd name="connsiteY1" fmla="*/ 0 h 2534651"/>
              <a:gd name="connsiteX2" fmla="*/ 4206917 w 4206917"/>
              <a:gd name="connsiteY2" fmla="*/ 2014007 h 2534651"/>
              <a:gd name="connsiteX3" fmla="*/ 3947233 w 4206917"/>
              <a:gd name="connsiteY3" fmla="*/ 2071436 h 2534651"/>
              <a:gd name="connsiteX4" fmla="*/ 2634788 w 4206917"/>
              <a:gd name="connsiteY4" fmla="*/ 2261936 h 2534651"/>
              <a:gd name="connsiteX5" fmla="*/ 3883 w 4206917"/>
              <a:gd name="connsiteY5" fmla="*/ 2534651 h 2534651"/>
              <a:gd name="connsiteX6" fmla="*/ 385364 w 4206917"/>
              <a:gd name="connsiteY6" fmla="*/ 69608 h 25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6917" h="2534651">
                <a:moveTo>
                  <a:pt x="416581" y="0"/>
                </a:moveTo>
                <a:lnTo>
                  <a:pt x="4206917" y="0"/>
                </a:lnTo>
                <a:lnTo>
                  <a:pt x="4206917" y="2014007"/>
                </a:lnTo>
                <a:lnTo>
                  <a:pt x="3947233" y="2071436"/>
                </a:lnTo>
                <a:cubicBezTo>
                  <a:pt x="3523788" y="2149642"/>
                  <a:pt x="3045199" y="2187073"/>
                  <a:pt x="2634788" y="2261936"/>
                </a:cubicBezTo>
                <a:cubicBezTo>
                  <a:pt x="1813967" y="2411662"/>
                  <a:pt x="741819" y="2294019"/>
                  <a:pt x="3883" y="2534651"/>
                </a:cubicBezTo>
                <a:cubicBezTo>
                  <a:pt x="-22185" y="1987214"/>
                  <a:pt x="80596" y="818480"/>
                  <a:pt x="385364" y="69608"/>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7" name="任意形状 26"/>
          <p:cNvSpPr/>
          <p:nvPr userDrawn="1"/>
        </p:nvSpPr>
        <p:spPr>
          <a:xfrm>
            <a:off x="8037095" y="2565911"/>
            <a:ext cx="4154905" cy="2044209"/>
          </a:xfrm>
          <a:custGeom>
            <a:avLst/>
            <a:gdLst>
              <a:gd name="connsiteX0" fmla="*/ 4026568 w 4154905"/>
              <a:gd name="connsiteY0" fmla="*/ 827 h 2044209"/>
              <a:gd name="connsiteX1" fmla="*/ 4154905 w 4154905"/>
              <a:gd name="connsiteY1" fmla="*/ 7296 h 2044209"/>
              <a:gd name="connsiteX2" fmla="*/ 4154905 w 4154905"/>
              <a:gd name="connsiteY2" fmla="*/ 1783390 h 2044209"/>
              <a:gd name="connsiteX3" fmla="*/ 4090737 w 4154905"/>
              <a:gd name="connsiteY3" fmla="*/ 1813585 h 2044209"/>
              <a:gd name="connsiteX4" fmla="*/ 2197768 w 4154905"/>
              <a:gd name="connsiteY4" fmla="*/ 1909837 h 2044209"/>
              <a:gd name="connsiteX5" fmla="*/ 0 w 4154905"/>
              <a:gd name="connsiteY5" fmla="*/ 417922 h 2044209"/>
              <a:gd name="connsiteX6" fmla="*/ 2005263 w 4154905"/>
              <a:gd name="connsiteY6" fmla="*/ 273543 h 2044209"/>
              <a:gd name="connsiteX7" fmla="*/ 4026568 w 4154905"/>
              <a:gd name="connsiteY7" fmla="*/ 827 h 204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4905" h="2044209">
                <a:moveTo>
                  <a:pt x="4026568" y="827"/>
                </a:moveTo>
                <a:lnTo>
                  <a:pt x="4154905" y="7296"/>
                </a:lnTo>
                <a:lnTo>
                  <a:pt x="4154905" y="1783390"/>
                </a:lnTo>
                <a:lnTo>
                  <a:pt x="4090737" y="1813585"/>
                </a:lnTo>
                <a:cubicBezTo>
                  <a:pt x="3539958" y="2048869"/>
                  <a:pt x="2879557" y="2142447"/>
                  <a:pt x="2197768" y="1909837"/>
                </a:cubicBezTo>
                <a:cubicBezTo>
                  <a:pt x="1515979" y="1677227"/>
                  <a:pt x="176463" y="722723"/>
                  <a:pt x="0" y="417922"/>
                </a:cubicBezTo>
                <a:cubicBezTo>
                  <a:pt x="481263" y="417921"/>
                  <a:pt x="1334168" y="343059"/>
                  <a:pt x="2005263" y="273543"/>
                </a:cubicBezTo>
                <a:cubicBezTo>
                  <a:pt x="2486526" y="206701"/>
                  <a:pt x="3307347" y="-15215"/>
                  <a:pt x="4026568" y="827"/>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9" name="任意形状 28"/>
          <p:cNvSpPr/>
          <p:nvPr userDrawn="1"/>
        </p:nvSpPr>
        <p:spPr>
          <a:xfrm>
            <a:off x="7766064" y="3276796"/>
            <a:ext cx="4425936" cy="3581205"/>
          </a:xfrm>
          <a:custGeom>
            <a:avLst/>
            <a:gdLst>
              <a:gd name="connsiteX0" fmla="*/ 0 w 4425936"/>
              <a:gd name="connsiteY0" fmla="*/ 0 h 3581205"/>
              <a:gd name="connsiteX1" fmla="*/ 2565040 w 4425936"/>
              <a:gd name="connsiteY1" fmla="*/ 1853042 h 3581205"/>
              <a:gd name="connsiteX2" fmla="*/ 4085264 w 4425936"/>
              <a:gd name="connsiteY2" fmla="*/ 1693713 h 3581205"/>
              <a:gd name="connsiteX3" fmla="*/ 4425936 w 4425936"/>
              <a:gd name="connsiteY3" fmla="*/ 1602364 h 3581205"/>
              <a:gd name="connsiteX4" fmla="*/ 4425936 w 4425936"/>
              <a:gd name="connsiteY4" fmla="*/ 3581205 h 3581205"/>
              <a:gd name="connsiteX5" fmla="*/ 1627818 w 4425936"/>
              <a:gd name="connsiteY5" fmla="*/ 3581205 h 3581205"/>
              <a:gd name="connsiteX6" fmla="*/ 1593563 w 4425936"/>
              <a:gd name="connsiteY6" fmla="*/ 3520244 h 3581205"/>
              <a:gd name="connsiteX7" fmla="*/ 0 w 4425936"/>
              <a:gd name="connsiteY7" fmla="*/ 0 h 358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5936" h="3581205">
                <a:moveTo>
                  <a:pt x="0" y="0"/>
                </a:moveTo>
                <a:cubicBezTo>
                  <a:pt x="589739" y="494430"/>
                  <a:pt x="1659571" y="1594929"/>
                  <a:pt x="2565040" y="1853042"/>
                </a:cubicBezTo>
                <a:cubicBezTo>
                  <a:pt x="3017774" y="1982099"/>
                  <a:pt x="3565909" y="1836715"/>
                  <a:pt x="4085264" y="1693713"/>
                </a:cubicBezTo>
                <a:lnTo>
                  <a:pt x="4425936" y="1602364"/>
                </a:lnTo>
                <a:lnTo>
                  <a:pt x="4425936" y="3581205"/>
                </a:lnTo>
                <a:lnTo>
                  <a:pt x="1627818" y="3581205"/>
                </a:lnTo>
                <a:lnTo>
                  <a:pt x="1593563" y="3520244"/>
                </a:lnTo>
                <a:cubicBezTo>
                  <a:pt x="860194" y="2190067"/>
                  <a:pt x="203813" y="509386"/>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30" name="矩形 29"/>
          <p:cNvSpPr/>
          <p:nvPr userDrawn="1"/>
        </p:nvSpPr>
        <p:spPr>
          <a:xfrm>
            <a:off x="-1" y="-5824"/>
            <a:ext cx="6165880" cy="6863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3" name="文本占位符 2"/>
          <p:cNvSpPr>
            <a:spLocks noGrp="1"/>
          </p:cNvSpPr>
          <p:nvPr>
            <p:ph type="body" sz="quarter" idx="10" hasCustomPrompt="1"/>
          </p:nvPr>
        </p:nvSpPr>
        <p:spPr>
          <a:xfrm>
            <a:off x="9229255" y="2344909"/>
            <a:ext cx="2505140" cy="1205051"/>
          </a:xfrm>
          <a:prstGeom prst="rect">
            <a:avLst/>
          </a:prstGeom>
        </p:spPr>
        <p:txBody>
          <a:bodyPr/>
          <a:lstStyle>
            <a:lvl1pPr marL="0" indent="0" algn="ctr">
              <a:buNone/>
              <a:defRPr sz="8800" b="1">
                <a:solidFill>
                  <a:schemeClr val="bg1"/>
                </a:solidFill>
              </a:defRPr>
            </a:lvl1pPr>
          </a:lstStyle>
          <a:p>
            <a:pPr lvl="0"/>
            <a:r>
              <a:rPr kumimoji="1" lang="zh-CN" altLang="en-US" dirty="0"/>
              <a:t>标题</a:t>
            </a:r>
            <a:endParaRPr kumimoji="1" lang="zh-CN" altLang="en-US" dirty="0"/>
          </a:p>
        </p:txBody>
      </p:sp>
      <p:sp>
        <p:nvSpPr>
          <p:cNvPr id="14" name="文本占位符 2"/>
          <p:cNvSpPr>
            <a:spLocks noGrp="1"/>
          </p:cNvSpPr>
          <p:nvPr>
            <p:ph type="body" sz="quarter" idx="11" hasCustomPrompt="1"/>
          </p:nvPr>
        </p:nvSpPr>
        <p:spPr>
          <a:xfrm>
            <a:off x="9229255" y="3555848"/>
            <a:ext cx="2505140" cy="551144"/>
          </a:xfrm>
          <a:prstGeom prst="rect">
            <a:avLst/>
          </a:prstGeom>
        </p:spPr>
        <p:txBody>
          <a:bodyPr/>
          <a:lstStyle>
            <a:lvl1pPr marL="0" indent="0" algn="ctr">
              <a:buNone/>
              <a:defRPr sz="3600" b="1">
                <a:solidFill>
                  <a:schemeClr val="bg1"/>
                </a:solidFill>
              </a:defRPr>
            </a:lvl1pPr>
          </a:lstStyle>
          <a:p>
            <a:pPr lvl="0"/>
            <a:r>
              <a:rPr kumimoji="1" lang="en-US" altLang="zh-CN"/>
              <a:t>CONTENTS</a:t>
            </a:r>
            <a:endParaRPr kumimoji="1" lang="zh-CN" altLang="en-US" dirty="0"/>
          </a:p>
        </p:txBody>
      </p:sp>
      <p:sp>
        <p:nvSpPr>
          <p:cNvPr id="37" name="文本占位符 3"/>
          <p:cNvSpPr>
            <a:spLocks noGrp="1"/>
          </p:cNvSpPr>
          <p:nvPr>
            <p:ph type="body" sz="quarter" idx="12"/>
          </p:nvPr>
        </p:nvSpPr>
        <p:spPr>
          <a:xfrm>
            <a:off x="913262" y="819005"/>
            <a:ext cx="4208707" cy="590549"/>
          </a:xfrm>
          <a:prstGeom prst="rect">
            <a:avLst/>
          </a:prstGeom>
        </p:spPr>
        <p:txBody>
          <a:bodyPr anchor="ctr"/>
          <a:lstStyle>
            <a:lvl1pPr marL="0" indent="0" algn="l">
              <a:buNone/>
              <a:defRPr sz="3200" b="1">
                <a:solidFill>
                  <a:schemeClr val="accent5"/>
                </a:solidFill>
              </a:defRPr>
            </a:lvl1pPr>
          </a:lstStyle>
          <a:p>
            <a:pPr lvl="0"/>
            <a:r>
              <a:rPr kumimoji="1" lang="zh-CN" altLang="en-US"/>
              <a:t>单击此处编辑母版文本样式</a:t>
            </a:r>
            <a:endParaRPr kumimoji="1" lang="zh-CN" altLang="en-US"/>
          </a:p>
        </p:txBody>
      </p:sp>
      <p:sp>
        <p:nvSpPr>
          <p:cNvPr id="38" name="文本占位符 3"/>
          <p:cNvSpPr>
            <a:spLocks noGrp="1"/>
          </p:cNvSpPr>
          <p:nvPr>
            <p:ph type="body" sz="quarter" idx="13"/>
          </p:nvPr>
        </p:nvSpPr>
        <p:spPr>
          <a:xfrm>
            <a:off x="913262" y="1754360"/>
            <a:ext cx="4208707" cy="590549"/>
          </a:xfrm>
          <a:prstGeom prst="rect">
            <a:avLst/>
          </a:prstGeom>
        </p:spPr>
        <p:txBody>
          <a:bodyPr anchor="ctr"/>
          <a:lstStyle>
            <a:lvl1pPr marL="0" indent="0" algn="l">
              <a:buNone/>
              <a:defRPr sz="3200" b="1">
                <a:solidFill>
                  <a:schemeClr val="accent5"/>
                </a:solidFill>
              </a:defRPr>
            </a:lvl1pPr>
          </a:lstStyle>
          <a:p>
            <a:pPr lvl="0"/>
            <a:r>
              <a:rPr kumimoji="1" lang="zh-CN" altLang="en-US"/>
              <a:t>单击此处编辑母版文本样式</a:t>
            </a:r>
            <a:endParaRPr kumimoji="1" lang="zh-CN" altLang="en-US"/>
          </a:p>
        </p:txBody>
      </p:sp>
      <p:sp>
        <p:nvSpPr>
          <p:cNvPr id="39" name="文本占位符 3"/>
          <p:cNvSpPr>
            <a:spLocks noGrp="1"/>
          </p:cNvSpPr>
          <p:nvPr>
            <p:ph type="body" sz="quarter" idx="14"/>
          </p:nvPr>
        </p:nvSpPr>
        <p:spPr>
          <a:xfrm>
            <a:off x="913262" y="2689715"/>
            <a:ext cx="4208707" cy="590549"/>
          </a:xfrm>
          <a:prstGeom prst="rect">
            <a:avLst/>
          </a:prstGeom>
        </p:spPr>
        <p:txBody>
          <a:bodyPr anchor="ctr"/>
          <a:lstStyle>
            <a:lvl1pPr marL="0" indent="0" algn="l">
              <a:buNone/>
              <a:defRPr sz="3200" b="1">
                <a:solidFill>
                  <a:schemeClr val="accent5"/>
                </a:solidFill>
              </a:defRPr>
            </a:lvl1pPr>
          </a:lstStyle>
          <a:p>
            <a:pPr lvl="0"/>
            <a:r>
              <a:rPr kumimoji="1" lang="zh-CN" altLang="en-US"/>
              <a:t>单击此处编辑母版文本样式</a:t>
            </a:r>
            <a:endParaRPr kumimoji="1" lang="zh-CN" altLang="en-US"/>
          </a:p>
        </p:txBody>
      </p:sp>
      <p:sp>
        <p:nvSpPr>
          <p:cNvPr id="40" name="文本占位符 3"/>
          <p:cNvSpPr>
            <a:spLocks noGrp="1"/>
          </p:cNvSpPr>
          <p:nvPr>
            <p:ph type="body" sz="quarter" idx="15"/>
          </p:nvPr>
        </p:nvSpPr>
        <p:spPr>
          <a:xfrm>
            <a:off x="913262" y="3625070"/>
            <a:ext cx="4208707" cy="590549"/>
          </a:xfrm>
          <a:prstGeom prst="rect">
            <a:avLst/>
          </a:prstGeom>
        </p:spPr>
        <p:txBody>
          <a:bodyPr anchor="ctr"/>
          <a:lstStyle>
            <a:lvl1pPr marL="0" indent="0" algn="l">
              <a:buNone/>
              <a:defRPr sz="3200" b="1">
                <a:solidFill>
                  <a:schemeClr val="accent5"/>
                </a:solidFill>
              </a:defRPr>
            </a:lvl1pPr>
          </a:lstStyle>
          <a:p>
            <a:pPr lvl="0"/>
            <a:r>
              <a:rPr kumimoji="1" lang="zh-CN" altLang="en-US"/>
              <a:t>单击此处编辑母版文本样式</a:t>
            </a:r>
            <a:endParaRPr kumimoji="1" lang="zh-CN" altLang="en-US"/>
          </a:p>
        </p:txBody>
      </p:sp>
      <p:sp>
        <p:nvSpPr>
          <p:cNvPr id="41" name="文本占位符 3"/>
          <p:cNvSpPr>
            <a:spLocks noGrp="1"/>
          </p:cNvSpPr>
          <p:nvPr>
            <p:ph type="body" sz="quarter" idx="16"/>
          </p:nvPr>
        </p:nvSpPr>
        <p:spPr>
          <a:xfrm>
            <a:off x="913262" y="4560425"/>
            <a:ext cx="4208707" cy="590549"/>
          </a:xfrm>
          <a:prstGeom prst="rect">
            <a:avLst/>
          </a:prstGeom>
        </p:spPr>
        <p:txBody>
          <a:bodyPr anchor="ctr"/>
          <a:lstStyle>
            <a:lvl1pPr marL="0" indent="0" algn="l">
              <a:buNone/>
              <a:defRPr sz="3200" b="1">
                <a:solidFill>
                  <a:schemeClr val="accent5"/>
                </a:solidFill>
              </a:defRPr>
            </a:lvl1pPr>
          </a:lstStyle>
          <a:p>
            <a:pPr lvl="0"/>
            <a:r>
              <a:rPr kumimoji="1" lang="zh-CN" altLang="en-US"/>
              <a:t>单击此处编辑母版文本样式</a:t>
            </a:r>
            <a:endParaRPr kumimoji="1" lang="zh-CN" altLang="en-US"/>
          </a:p>
        </p:txBody>
      </p:sp>
      <p:sp>
        <p:nvSpPr>
          <p:cNvPr id="42" name="文本占位符 3"/>
          <p:cNvSpPr>
            <a:spLocks noGrp="1"/>
          </p:cNvSpPr>
          <p:nvPr>
            <p:ph type="body" sz="quarter" idx="17"/>
          </p:nvPr>
        </p:nvSpPr>
        <p:spPr>
          <a:xfrm>
            <a:off x="913262" y="5495782"/>
            <a:ext cx="4208707" cy="590549"/>
          </a:xfrm>
          <a:prstGeom prst="rect">
            <a:avLst/>
          </a:prstGeom>
        </p:spPr>
        <p:txBody>
          <a:bodyPr anchor="ctr"/>
          <a:lstStyle>
            <a:lvl1pPr marL="0" indent="0" algn="l">
              <a:buNone/>
              <a:defRPr sz="3200" b="1">
                <a:solidFill>
                  <a:schemeClr val="accent5"/>
                </a:solidFill>
              </a:defRPr>
            </a:lvl1pPr>
          </a:lstStyle>
          <a:p>
            <a:pPr lvl="0"/>
            <a:r>
              <a:rPr kumimoji="1" lang="zh-CN" altLang="en-US"/>
              <a:t>单击此处编辑母版文本样式</a:t>
            </a:r>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副标题页">
    <p:bg>
      <p:bgPr>
        <a:solidFill>
          <a:schemeClr val="accent2"/>
        </a:solidFill>
        <a:effectLst/>
      </p:bgPr>
    </p:bg>
    <p:spTree>
      <p:nvGrpSpPr>
        <p:cNvPr id="1" name=""/>
        <p:cNvGrpSpPr/>
        <p:nvPr/>
      </p:nvGrpSpPr>
      <p:grpSpPr>
        <a:xfrm>
          <a:off x="0" y="0"/>
          <a:ext cx="0" cy="0"/>
          <a:chOff x="0" y="0"/>
          <a:chExt cx="0" cy="0"/>
        </a:xfrm>
      </p:grpSpPr>
      <p:sp>
        <p:nvSpPr>
          <p:cNvPr id="13" name="任意形状 12"/>
          <p:cNvSpPr/>
          <p:nvPr userDrawn="1"/>
        </p:nvSpPr>
        <p:spPr>
          <a:xfrm>
            <a:off x="1" y="0"/>
            <a:ext cx="2486683" cy="4106992"/>
          </a:xfrm>
          <a:custGeom>
            <a:avLst/>
            <a:gdLst>
              <a:gd name="connsiteX0" fmla="*/ 0 w 2486683"/>
              <a:gd name="connsiteY0" fmla="*/ 0 h 4106992"/>
              <a:gd name="connsiteX1" fmla="*/ 300639 w 2486683"/>
              <a:gd name="connsiteY1" fmla="*/ 0 h 4106992"/>
              <a:gd name="connsiteX2" fmla="*/ 351924 w 2486683"/>
              <a:gd name="connsiteY2" fmla="*/ 75072 h 4106992"/>
              <a:gd name="connsiteX3" fmla="*/ 1780674 w 2486683"/>
              <a:gd name="connsiteY3" fmla="*/ 2133600 h 4106992"/>
              <a:gd name="connsiteX4" fmla="*/ 2486526 w 2486683"/>
              <a:gd name="connsiteY4" fmla="*/ 2791326 h 4106992"/>
              <a:gd name="connsiteX5" fmla="*/ 1732547 w 2486683"/>
              <a:gd name="connsiteY5" fmla="*/ 3689684 h 4106992"/>
              <a:gd name="connsiteX6" fmla="*/ 208547 w 2486683"/>
              <a:gd name="connsiteY6" fmla="*/ 4010526 h 4106992"/>
              <a:gd name="connsiteX7" fmla="*/ 8397 w 2486683"/>
              <a:gd name="connsiteY7" fmla="*/ 4099760 h 4106992"/>
              <a:gd name="connsiteX8" fmla="*/ 0 w 2486683"/>
              <a:gd name="connsiteY8" fmla="*/ 4106992 h 410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6683" h="4106992">
                <a:moveTo>
                  <a:pt x="0" y="0"/>
                </a:moveTo>
                <a:lnTo>
                  <a:pt x="300639" y="0"/>
                </a:lnTo>
                <a:lnTo>
                  <a:pt x="351924" y="75072"/>
                </a:lnTo>
                <a:cubicBezTo>
                  <a:pt x="799599" y="731921"/>
                  <a:pt x="1469858" y="1730543"/>
                  <a:pt x="1780674" y="2133600"/>
                </a:cubicBezTo>
                <a:cubicBezTo>
                  <a:pt x="2195095" y="2671010"/>
                  <a:pt x="2494547" y="2531979"/>
                  <a:pt x="2486526" y="2791326"/>
                </a:cubicBezTo>
                <a:cubicBezTo>
                  <a:pt x="2478505" y="3050673"/>
                  <a:pt x="2112210" y="3486484"/>
                  <a:pt x="1732547" y="3689684"/>
                </a:cubicBezTo>
                <a:cubicBezTo>
                  <a:pt x="1352884" y="3892884"/>
                  <a:pt x="540084" y="3959726"/>
                  <a:pt x="208547" y="4010526"/>
                </a:cubicBezTo>
                <a:cubicBezTo>
                  <a:pt x="125663" y="4023226"/>
                  <a:pt x="60659" y="4059822"/>
                  <a:pt x="8397" y="4099760"/>
                </a:cubicBezTo>
                <a:lnTo>
                  <a:pt x="0" y="410699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5" name="任意形状 14"/>
          <p:cNvSpPr/>
          <p:nvPr userDrawn="1"/>
        </p:nvSpPr>
        <p:spPr>
          <a:xfrm>
            <a:off x="0" y="3249297"/>
            <a:ext cx="2929358" cy="3608703"/>
          </a:xfrm>
          <a:custGeom>
            <a:avLst/>
            <a:gdLst>
              <a:gd name="connsiteX0" fmla="*/ 2879629 w 2929358"/>
              <a:gd name="connsiteY0" fmla="*/ 175 h 3608703"/>
              <a:gd name="connsiteX1" fmla="*/ 2903621 w 2929358"/>
              <a:gd name="connsiteY1" fmla="*/ 7250 h 3608703"/>
              <a:gd name="connsiteX2" fmla="*/ 2486526 w 2929358"/>
              <a:gd name="connsiteY2" fmla="*/ 1531250 h 3608703"/>
              <a:gd name="connsiteX3" fmla="*/ 1219200 w 2929358"/>
              <a:gd name="connsiteY3" fmla="*/ 3199629 h 3608703"/>
              <a:gd name="connsiteX4" fmla="*/ 856498 w 2929358"/>
              <a:gd name="connsiteY4" fmla="*/ 3545788 h 3608703"/>
              <a:gd name="connsiteX5" fmla="*/ 783857 w 2929358"/>
              <a:gd name="connsiteY5" fmla="*/ 3608703 h 3608703"/>
              <a:gd name="connsiteX6" fmla="*/ 0 w 2929358"/>
              <a:gd name="connsiteY6" fmla="*/ 3608703 h 3608703"/>
              <a:gd name="connsiteX7" fmla="*/ 0 w 2929358"/>
              <a:gd name="connsiteY7" fmla="*/ 1591065 h 3608703"/>
              <a:gd name="connsiteX8" fmla="*/ 68633 w 2929358"/>
              <a:gd name="connsiteY8" fmla="*/ 1543893 h 3608703"/>
              <a:gd name="connsiteX9" fmla="*/ 1844842 w 2929358"/>
              <a:gd name="connsiteY9" fmla="*/ 985819 h 3608703"/>
              <a:gd name="connsiteX10" fmla="*/ 2879629 w 2929358"/>
              <a:gd name="connsiteY10" fmla="*/ 175 h 360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29358" h="3608703">
                <a:moveTo>
                  <a:pt x="2879629" y="175"/>
                </a:moveTo>
                <a:cubicBezTo>
                  <a:pt x="2888916" y="-677"/>
                  <a:pt x="2896937" y="1569"/>
                  <a:pt x="2903621" y="7250"/>
                </a:cubicBezTo>
                <a:cubicBezTo>
                  <a:pt x="3010568" y="98155"/>
                  <a:pt x="2767263" y="999187"/>
                  <a:pt x="2486526" y="1531250"/>
                </a:cubicBezTo>
                <a:cubicBezTo>
                  <a:pt x="2205789" y="2063313"/>
                  <a:pt x="1657684" y="2750450"/>
                  <a:pt x="1219200" y="3199629"/>
                </a:cubicBezTo>
                <a:cubicBezTo>
                  <a:pt x="1109579" y="3311924"/>
                  <a:pt x="985253" y="3430569"/>
                  <a:pt x="856498" y="3545788"/>
                </a:cubicBezTo>
                <a:lnTo>
                  <a:pt x="783857" y="3608703"/>
                </a:lnTo>
                <a:lnTo>
                  <a:pt x="0" y="3608703"/>
                </a:lnTo>
                <a:lnTo>
                  <a:pt x="0" y="1591065"/>
                </a:lnTo>
                <a:lnTo>
                  <a:pt x="68633" y="1543893"/>
                </a:lnTo>
                <a:cubicBezTo>
                  <a:pt x="520992" y="1272405"/>
                  <a:pt x="1405021" y="1231464"/>
                  <a:pt x="1844842" y="985819"/>
                </a:cubicBezTo>
                <a:cubicBezTo>
                  <a:pt x="2316079" y="722628"/>
                  <a:pt x="2740318" y="12953"/>
                  <a:pt x="2879629" y="17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7" name="任意形状 16"/>
          <p:cNvSpPr/>
          <p:nvPr userDrawn="1"/>
        </p:nvSpPr>
        <p:spPr>
          <a:xfrm>
            <a:off x="1573641" y="3545305"/>
            <a:ext cx="2199207" cy="3312695"/>
          </a:xfrm>
          <a:custGeom>
            <a:avLst/>
            <a:gdLst>
              <a:gd name="connsiteX0" fmla="*/ 1634780 w 2199207"/>
              <a:gd name="connsiteY0" fmla="*/ 0 h 3312695"/>
              <a:gd name="connsiteX1" fmla="*/ 2035833 w 2199207"/>
              <a:gd name="connsiteY1" fmla="*/ 1138990 h 3312695"/>
              <a:gd name="connsiteX2" fmla="*/ 2051875 w 2199207"/>
              <a:gd name="connsiteY2" fmla="*/ 2951748 h 3312695"/>
              <a:gd name="connsiteX3" fmla="*/ 2186980 w 2199207"/>
              <a:gd name="connsiteY3" fmla="*/ 3293896 h 3312695"/>
              <a:gd name="connsiteX4" fmla="*/ 2199207 w 2199207"/>
              <a:gd name="connsiteY4" fmla="*/ 3312695 h 3312695"/>
              <a:gd name="connsiteX5" fmla="*/ 0 w 2199207"/>
              <a:gd name="connsiteY5" fmla="*/ 3312695 h 3312695"/>
              <a:gd name="connsiteX6" fmla="*/ 76565 w 2199207"/>
              <a:gd name="connsiteY6" fmla="*/ 3178468 h 3312695"/>
              <a:gd name="connsiteX7" fmla="*/ 1410189 w 2199207"/>
              <a:gd name="connsiteY7" fmla="*/ 1219201 h 331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9207" h="3312695">
                <a:moveTo>
                  <a:pt x="1634780" y="0"/>
                </a:moveTo>
                <a:cubicBezTo>
                  <a:pt x="1835306" y="569495"/>
                  <a:pt x="1966317" y="647032"/>
                  <a:pt x="2035833" y="1138990"/>
                </a:cubicBezTo>
                <a:cubicBezTo>
                  <a:pt x="2105349" y="1630948"/>
                  <a:pt x="1963644" y="2457117"/>
                  <a:pt x="2051875" y="2951748"/>
                </a:cubicBezTo>
                <a:cubicBezTo>
                  <a:pt x="2073933" y="3075406"/>
                  <a:pt x="2124900" y="3188536"/>
                  <a:pt x="2186980" y="3293896"/>
                </a:cubicBezTo>
                <a:lnTo>
                  <a:pt x="2199207" y="3312695"/>
                </a:lnTo>
                <a:lnTo>
                  <a:pt x="0" y="3312695"/>
                </a:lnTo>
                <a:lnTo>
                  <a:pt x="76565" y="3178468"/>
                </a:lnTo>
                <a:cubicBezTo>
                  <a:pt x="523362" y="2438902"/>
                  <a:pt x="1366073" y="1495928"/>
                  <a:pt x="1410189" y="121920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9" name="任意形状 18"/>
          <p:cNvSpPr/>
          <p:nvPr userDrawn="1"/>
        </p:nvSpPr>
        <p:spPr>
          <a:xfrm>
            <a:off x="1042737" y="-5822"/>
            <a:ext cx="7728913" cy="6863822"/>
          </a:xfrm>
          <a:custGeom>
            <a:avLst/>
            <a:gdLst>
              <a:gd name="connsiteX0" fmla="*/ 0 w 7728913"/>
              <a:gd name="connsiteY0" fmla="*/ 0 h 6863822"/>
              <a:gd name="connsiteX1" fmla="*/ 1502592 w 7728913"/>
              <a:gd name="connsiteY1" fmla="*/ 0 h 6863822"/>
              <a:gd name="connsiteX2" fmla="*/ 1559030 w 7728913"/>
              <a:gd name="connsiteY2" fmla="*/ 104926 h 6863822"/>
              <a:gd name="connsiteX3" fmla="*/ 2630905 w 7728913"/>
              <a:gd name="connsiteY3" fmla="*/ 1593990 h 6863822"/>
              <a:gd name="connsiteX4" fmla="*/ 5710989 w 7728913"/>
              <a:gd name="connsiteY4" fmla="*/ 3631338 h 6863822"/>
              <a:gd name="connsiteX5" fmla="*/ 6849979 w 7728913"/>
              <a:gd name="connsiteY5" fmla="*/ 5588475 h 6863822"/>
              <a:gd name="connsiteX6" fmla="*/ 7660105 w 7728913"/>
              <a:gd name="connsiteY6" fmla="*/ 6761554 h 6863822"/>
              <a:gd name="connsiteX7" fmla="*/ 7728913 w 7728913"/>
              <a:gd name="connsiteY7" fmla="*/ 6863822 h 6863822"/>
              <a:gd name="connsiteX8" fmla="*/ 3768459 w 7728913"/>
              <a:gd name="connsiteY8" fmla="*/ 6863822 h 6863822"/>
              <a:gd name="connsiteX9" fmla="*/ 3676446 w 7728913"/>
              <a:gd name="connsiteY9" fmla="*/ 6778834 h 6863822"/>
              <a:gd name="connsiteX10" fmla="*/ 3416968 w 7728913"/>
              <a:gd name="connsiteY10" fmla="*/ 6486833 h 6863822"/>
              <a:gd name="connsiteX11" fmla="*/ 2775284 w 7728913"/>
              <a:gd name="connsiteY11" fmla="*/ 3583211 h 6863822"/>
              <a:gd name="connsiteX12" fmla="*/ 577516 w 7728913"/>
              <a:gd name="connsiteY12" fmla="*/ 872096 h 6863822"/>
              <a:gd name="connsiteX13" fmla="*/ 11029 w 7728913"/>
              <a:gd name="connsiteY13" fmla="*/ 20862 h 686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28913" h="6863822">
                <a:moveTo>
                  <a:pt x="0" y="0"/>
                </a:moveTo>
                <a:lnTo>
                  <a:pt x="1502592" y="0"/>
                </a:lnTo>
                <a:lnTo>
                  <a:pt x="1559030" y="104926"/>
                </a:lnTo>
                <a:cubicBezTo>
                  <a:pt x="1811881" y="570470"/>
                  <a:pt x="2161340" y="1159516"/>
                  <a:pt x="2630905" y="1593990"/>
                </a:cubicBezTo>
                <a:cubicBezTo>
                  <a:pt x="3382210" y="2289148"/>
                  <a:pt x="5007810" y="2965591"/>
                  <a:pt x="5710989" y="3631338"/>
                </a:cubicBezTo>
                <a:cubicBezTo>
                  <a:pt x="6414168" y="4297085"/>
                  <a:pt x="6849979" y="5588475"/>
                  <a:pt x="6849979" y="5588475"/>
                </a:cubicBezTo>
                <a:cubicBezTo>
                  <a:pt x="7049169" y="5932044"/>
                  <a:pt x="7385384" y="6361838"/>
                  <a:pt x="7660105" y="6761554"/>
                </a:cubicBezTo>
                <a:lnTo>
                  <a:pt x="7728913" y="6863822"/>
                </a:lnTo>
                <a:lnTo>
                  <a:pt x="3768459" y="6863822"/>
                </a:lnTo>
                <a:lnTo>
                  <a:pt x="3676446" y="6778834"/>
                </a:lnTo>
                <a:cubicBezTo>
                  <a:pt x="3577724" y="6682138"/>
                  <a:pt x="3490160" y="6584423"/>
                  <a:pt x="3416968" y="6486833"/>
                </a:cubicBezTo>
                <a:cubicBezTo>
                  <a:pt x="2831431" y="5706117"/>
                  <a:pt x="3248526" y="4519000"/>
                  <a:pt x="2775284" y="3583211"/>
                </a:cubicBezTo>
                <a:cubicBezTo>
                  <a:pt x="2302042" y="2647422"/>
                  <a:pt x="1058779" y="1551212"/>
                  <a:pt x="577516" y="872096"/>
                </a:cubicBezTo>
                <a:cubicBezTo>
                  <a:pt x="336885" y="532538"/>
                  <a:pt x="137027" y="248459"/>
                  <a:pt x="11029" y="2086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1" name="任意形状 20"/>
          <p:cNvSpPr/>
          <p:nvPr userDrawn="1"/>
        </p:nvSpPr>
        <p:spPr>
          <a:xfrm>
            <a:off x="3371919" y="0"/>
            <a:ext cx="3718692" cy="2791326"/>
          </a:xfrm>
          <a:custGeom>
            <a:avLst/>
            <a:gdLst>
              <a:gd name="connsiteX0" fmla="*/ 0 w 3718692"/>
              <a:gd name="connsiteY0" fmla="*/ 0 h 2791326"/>
              <a:gd name="connsiteX1" fmla="*/ 3226728 w 3718692"/>
              <a:gd name="connsiteY1" fmla="*/ 0 h 2791326"/>
              <a:gd name="connsiteX2" fmla="*/ 3226401 w 3718692"/>
              <a:gd name="connsiteY2" fmla="*/ 5013 h 2791326"/>
              <a:gd name="connsiteX3" fmla="*/ 3173261 w 3718692"/>
              <a:gd name="connsiteY3" fmla="*/ 1219200 h 2791326"/>
              <a:gd name="connsiteX4" fmla="*/ 3718692 w 3718692"/>
              <a:gd name="connsiteY4" fmla="*/ 2791326 h 2791326"/>
              <a:gd name="connsiteX5" fmla="*/ 1777597 w 3718692"/>
              <a:gd name="connsiteY5" fmla="*/ 2037347 h 2791326"/>
              <a:gd name="connsiteX6" fmla="*/ 47432 w 3718692"/>
              <a:gd name="connsiteY6" fmla="*/ 70252 h 279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692" h="2791326">
                <a:moveTo>
                  <a:pt x="0" y="0"/>
                </a:moveTo>
                <a:lnTo>
                  <a:pt x="3226728" y="0"/>
                </a:lnTo>
                <a:lnTo>
                  <a:pt x="3226401" y="5013"/>
                </a:lnTo>
                <a:cubicBezTo>
                  <a:pt x="3188635" y="438484"/>
                  <a:pt x="3122461" y="899695"/>
                  <a:pt x="3173261" y="1219200"/>
                </a:cubicBezTo>
                <a:cubicBezTo>
                  <a:pt x="3274861" y="1858211"/>
                  <a:pt x="3614419" y="2446421"/>
                  <a:pt x="3718692" y="2791326"/>
                </a:cubicBezTo>
                <a:cubicBezTo>
                  <a:pt x="3357744" y="2783305"/>
                  <a:pt x="2462060" y="2622884"/>
                  <a:pt x="1777597" y="2037347"/>
                </a:cubicBezTo>
                <a:cubicBezTo>
                  <a:pt x="1307029" y="1634790"/>
                  <a:pt x="535692" y="769707"/>
                  <a:pt x="47432" y="70252"/>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3" name="任意形状 22"/>
          <p:cNvSpPr/>
          <p:nvPr userDrawn="1"/>
        </p:nvSpPr>
        <p:spPr>
          <a:xfrm>
            <a:off x="7118577" y="-1"/>
            <a:ext cx="700375" cy="2534652"/>
          </a:xfrm>
          <a:custGeom>
            <a:avLst/>
            <a:gdLst>
              <a:gd name="connsiteX0" fmla="*/ 199 w 700375"/>
              <a:gd name="connsiteY0" fmla="*/ 0 h 2534652"/>
              <a:gd name="connsiteX1" fmla="*/ 700375 w 700375"/>
              <a:gd name="connsiteY1" fmla="*/ 0 h 2534652"/>
              <a:gd name="connsiteX2" fmla="*/ 680364 w 700375"/>
              <a:gd name="connsiteY2" fmla="*/ 62300 h 2534652"/>
              <a:gd name="connsiteX3" fmla="*/ 485603 w 700375"/>
              <a:gd name="connsiteY3" fmla="*/ 813522 h 2534652"/>
              <a:gd name="connsiteX4" fmla="*/ 437476 w 700375"/>
              <a:gd name="connsiteY4" fmla="*/ 2530028 h 2534652"/>
              <a:gd name="connsiteX5" fmla="*/ 36424 w 700375"/>
              <a:gd name="connsiteY5" fmla="*/ 1214575 h 2534652"/>
              <a:gd name="connsiteX6" fmla="*/ 0 w 700375"/>
              <a:gd name="connsiteY6" fmla="*/ 67721 h 253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375" h="2534652">
                <a:moveTo>
                  <a:pt x="199" y="0"/>
                </a:moveTo>
                <a:lnTo>
                  <a:pt x="700375" y="0"/>
                </a:lnTo>
                <a:lnTo>
                  <a:pt x="680364" y="62300"/>
                </a:lnTo>
                <a:cubicBezTo>
                  <a:pt x="596269" y="325115"/>
                  <a:pt x="516685" y="587930"/>
                  <a:pt x="485603" y="813522"/>
                </a:cubicBezTo>
                <a:cubicBezTo>
                  <a:pt x="402719" y="1415101"/>
                  <a:pt x="512339" y="2463186"/>
                  <a:pt x="437476" y="2530028"/>
                </a:cubicBezTo>
                <a:cubicBezTo>
                  <a:pt x="362613" y="2596870"/>
                  <a:pt x="87224" y="1928449"/>
                  <a:pt x="36424" y="1214575"/>
                </a:cubicBezTo>
                <a:cubicBezTo>
                  <a:pt x="17374" y="946872"/>
                  <a:pt x="2836" y="518623"/>
                  <a:pt x="0" y="67721"/>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5" name="任意形状 24"/>
          <p:cNvSpPr/>
          <p:nvPr userDrawn="1"/>
        </p:nvSpPr>
        <p:spPr>
          <a:xfrm>
            <a:off x="7985085" y="1"/>
            <a:ext cx="4206917" cy="2534651"/>
          </a:xfrm>
          <a:custGeom>
            <a:avLst/>
            <a:gdLst>
              <a:gd name="connsiteX0" fmla="*/ 416581 w 4206917"/>
              <a:gd name="connsiteY0" fmla="*/ 0 h 2534651"/>
              <a:gd name="connsiteX1" fmla="*/ 4206917 w 4206917"/>
              <a:gd name="connsiteY1" fmla="*/ 0 h 2534651"/>
              <a:gd name="connsiteX2" fmla="*/ 4206917 w 4206917"/>
              <a:gd name="connsiteY2" fmla="*/ 2014007 h 2534651"/>
              <a:gd name="connsiteX3" fmla="*/ 3947233 w 4206917"/>
              <a:gd name="connsiteY3" fmla="*/ 2071436 h 2534651"/>
              <a:gd name="connsiteX4" fmla="*/ 2634788 w 4206917"/>
              <a:gd name="connsiteY4" fmla="*/ 2261936 h 2534651"/>
              <a:gd name="connsiteX5" fmla="*/ 3883 w 4206917"/>
              <a:gd name="connsiteY5" fmla="*/ 2534651 h 2534651"/>
              <a:gd name="connsiteX6" fmla="*/ 385364 w 4206917"/>
              <a:gd name="connsiteY6" fmla="*/ 69608 h 25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6917" h="2534651">
                <a:moveTo>
                  <a:pt x="416581" y="0"/>
                </a:moveTo>
                <a:lnTo>
                  <a:pt x="4206917" y="0"/>
                </a:lnTo>
                <a:lnTo>
                  <a:pt x="4206917" y="2014007"/>
                </a:lnTo>
                <a:lnTo>
                  <a:pt x="3947233" y="2071436"/>
                </a:lnTo>
                <a:cubicBezTo>
                  <a:pt x="3523788" y="2149642"/>
                  <a:pt x="3045199" y="2187073"/>
                  <a:pt x="2634788" y="2261936"/>
                </a:cubicBezTo>
                <a:cubicBezTo>
                  <a:pt x="1813967" y="2411662"/>
                  <a:pt x="741819" y="2294019"/>
                  <a:pt x="3883" y="2534651"/>
                </a:cubicBezTo>
                <a:cubicBezTo>
                  <a:pt x="-22185" y="1987214"/>
                  <a:pt x="80596" y="818480"/>
                  <a:pt x="385364" y="69608"/>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7" name="任意形状 26"/>
          <p:cNvSpPr/>
          <p:nvPr userDrawn="1"/>
        </p:nvSpPr>
        <p:spPr>
          <a:xfrm>
            <a:off x="8037095" y="2565911"/>
            <a:ext cx="4154905" cy="2044209"/>
          </a:xfrm>
          <a:custGeom>
            <a:avLst/>
            <a:gdLst>
              <a:gd name="connsiteX0" fmla="*/ 4026568 w 4154905"/>
              <a:gd name="connsiteY0" fmla="*/ 827 h 2044209"/>
              <a:gd name="connsiteX1" fmla="*/ 4154905 w 4154905"/>
              <a:gd name="connsiteY1" fmla="*/ 7296 h 2044209"/>
              <a:gd name="connsiteX2" fmla="*/ 4154905 w 4154905"/>
              <a:gd name="connsiteY2" fmla="*/ 1783390 h 2044209"/>
              <a:gd name="connsiteX3" fmla="*/ 4090737 w 4154905"/>
              <a:gd name="connsiteY3" fmla="*/ 1813585 h 2044209"/>
              <a:gd name="connsiteX4" fmla="*/ 2197768 w 4154905"/>
              <a:gd name="connsiteY4" fmla="*/ 1909837 h 2044209"/>
              <a:gd name="connsiteX5" fmla="*/ 0 w 4154905"/>
              <a:gd name="connsiteY5" fmla="*/ 417922 h 2044209"/>
              <a:gd name="connsiteX6" fmla="*/ 2005263 w 4154905"/>
              <a:gd name="connsiteY6" fmla="*/ 273543 h 2044209"/>
              <a:gd name="connsiteX7" fmla="*/ 4026568 w 4154905"/>
              <a:gd name="connsiteY7" fmla="*/ 827 h 204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4905" h="2044209">
                <a:moveTo>
                  <a:pt x="4026568" y="827"/>
                </a:moveTo>
                <a:lnTo>
                  <a:pt x="4154905" y="7296"/>
                </a:lnTo>
                <a:lnTo>
                  <a:pt x="4154905" y="1783390"/>
                </a:lnTo>
                <a:lnTo>
                  <a:pt x="4090737" y="1813585"/>
                </a:lnTo>
                <a:cubicBezTo>
                  <a:pt x="3539958" y="2048869"/>
                  <a:pt x="2879557" y="2142447"/>
                  <a:pt x="2197768" y="1909837"/>
                </a:cubicBezTo>
                <a:cubicBezTo>
                  <a:pt x="1515979" y="1677227"/>
                  <a:pt x="176463" y="722723"/>
                  <a:pt x="0" y="417922"/>
                </a:cubicBezTo>
                <a:cubicBezTo>
                  <a:pt x="481263" y="417921"/>
                  <a:pt x="1334168" y="343059"/>
                  <a:pt x="2005263" y="273543"/>
                </a:cubicBezTo>
                <a:cubicBezTo>
                  <a:pt x="2486526" y="206701"/>
                  <a:pt x="3307347" y="-15215"/>
                  <a:pt x="4026568" y="827"/>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9" name="任意形状 28"/>
          <p:cNvSpPr/>
          <p:nvPr userDrawn="1"/>
        </p:nvSpPr>
        <p:spPr>
          <a:xfrm>
            <a:off x="7766064" y="3276796"/>
            <a:ext cx="4425936" cy="3581205"/>
          </a:xfrm>
          <a:custGeom>
            <a:avLst/>
            <a:gdLst>
              <a:gd name="connsiteX0" fmla="*/ 0 w 4425936"/>
              <a:gd name="connsiteY0" fmla="*/ 0 h 3581205"/>
              <a:gd name="connsiteX1" fmla="*/ 2565040 w 4425936"/>
              <a:gd name="connsiteY1" fmla="*/ 1853042 h 3581205"/>
              <a:gd name="connsiteX2" fmla="*/ 4085264 w 4425936"/>
              <a:gd name="connsiteY2" fmla="*/ 1693713 h 3581205"/>
              <a:gd name="connsiteX3" fmla="*/ 4425936 w 4425936"/>
              <a:gd name="connsiteY3" fmla="*/ 1602364 h 3581205"/>
              <a:gd name="connsiteX4" fmla="*/ 4425936 w 4425936"/>
              <a:gd name="connsiteY4" fmla="*/ 3581205 h 3581205"/>
              <a:gd name="connsiteX5" fmla="*/ 1627818 w 4425936"/>
              <a:gd name="connsiteY5" fmla="*/ 3581205 h 3581205"/>
              <a:gd name="connsiteX6" fmla="*/ 1593563 w 4425936"/>
              <a:gd name="connsiteY6" fmla="*/ 3520244 h 3581205"/>
              <a:gd name="connsiteX7" fmla="*/ 0 w 4425936"/>
              <a:gd name="connsiteY7" fmla="*/ 0 h 358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5936" h="3581205">
                <a:moveTo>
                  <a:pt x="0" y="0"/>
                </a:moveTo>
                <a:cubicBezTo>
                  <a:pt x="589739" y="494430"/>
                  <a:pt x="1659571" y="1594929"/>
                  <a:pt x="2565040" y="1853042"/>
                </a:cubicBezTo>
                <a:cubicBezTo>
                  <a:pt x="3017774" y="1982099"/>
                  <a:pt x="3565909" y="1836715"/>
                  <a:pt x="4085264" y="1693713"/>
                </a:cubicBezTo>
                <a:lnTo>
                  <a:pt x="4425936" y="1602364"/>
                </a:lnTo>
                <a:lnTo>
                  <a:pt x="4425936" y="3581205"/>
                </a:lnTo>
                <a:lnTo>
                  <a:pt x="1627818" y="3581205"/>
                </a:lnTo>
                <a:lnTo>
                  <a:pt x="1593563" y="3520244"/>
                </a:lnTo>
                <a:cubicBezTo>
                  <a:pt x="860194" y="2190067"/>
                  <a:pt x="203813" y="509386"/>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30" name="矩形 29"/>
          <p:cNvSpPr/>
          <p:nvPr userDrawn="1"/>
        </p:nvSpPr>
        <p:spPr>
          <a:xfrm>
            <a:off x="-1" y="3545305"/>
            <a:ext cx="12192001" cy="3312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2" name="文本占位符 3"/>
          <p:cNvSpPr>
            <a:spLocks noGrp="1"/>
          </p:cNvSpPr>
          <p:nvPr>
            <p:ph type="body" sz="quarter" idx="12" hasCustomPrompt="1"/>
          </p:nvPr>
        </p:nvSpPr>
        <p:spPr>
          <a:xfrm>
            <a:off x="4481987" y="896554"/>
            <a:ext cx="3228027" cy="2648750"/>
          </a:xfrm>
          <a:prstGeom prst="rect">
            <a:avLst/>
          </a:prstGeom>
        </p:spPr>
        <p:txBody>
          <a:bodyPr anchor="ctr"/>
          <a:lstStyle>
            <a:lvl1pPr marL="0" indent="0" algn="ctr">
              <a:buNone/>
              <a:defRPr sz="19900" b="1">
                <a:solidFill>
                  <a:schemeClr val="bg1"/>
                </a:solidFill>
              </a:defRPr>
            </a:lvl1pPr>
          </a:lstStyle>
          <a:p>
            <a:pPr lvl="0"/>
            <a:r>
              <a:rPr kumimoji="1" lang="en-US" altLang="zh-CN"/>
              <a:t>00</a:t>
            </a:r>
            <a:endParaRPr kumimoji="1" lang="zh-CN" altLang="en-US" dirty="0"/>
          </a:p>
        </p:txBody>
      </p:sp>
      <p:sp>
        <p:nvSpPr>
          <p:cNvPr id="14" name="文本占位符 3"/>
          <p:cNvSpPr>
            <a:spLocks noGrp="1"/>
          </p:cNvSpPr>
          <p:nvPr>
            <p:ph type="body" sz="quarter" idx="13"/>
          </p:nvPr>
        </p:nvSpPr>
        <p:spPr>
          <a:xfrm>
            <a:off x="2219525" y="3841312"/>
            <a:ext cx="7752947" cy="590549"/>
          </a:xfrm>
          <a:prstGeom prst="rect">
            <a:avLst/>
          </a:prstGeom>
        </p:spPr>
        <p:txBody>
          <a:bodyPr anchor="ctr"/>
          <a:lstStyle>
            <a:lvl1pPr marL="0" indent="0" algn="ctr">
              <a:buNone/>
              <a:defRPr sz="2800" b="1">
                <a:solidFill>
                  <a:schemeClr val="accent5"/>
                </a:solidFill>
              </a:defRPr>
            </a:lvl1pPr>
          </a:lstStyle>
          <a:p>
            <a:pPr lvl="0"/>
            <a:r>
              <a:rPr kumimoji="1" lang="zh-CN" altLang="en-US"/>
              <a:t>单击此处编辑母版文本样式</a:t>
            </a:r>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页_1">
    <p:bg>
      <p:bgPr>
        <a:solidFill>
          <a:schemeClr val="accent2"/>
        </a:solidFill>
        <a:effectLst/>
      </p:bgPr>
    </p:bg>
    <p:spTree>
      <p:nvGrpSpPr>
        <p:cNvPr id="1" name=""/>
        <p:cNvGrpSpPr/>
        <p:nvPr/>
      </p:nvGrpSpPr>
      <p:grpSpPr>
        <a:xfrm>
          <a:off x="0" y="0"/>
          <a:ext cx="0" cy="0"/>
          <a:chOff x="0" y="0"/>
          <a:chExt cx="0" cy="0"/>
        </a:xfrm>
      </p:grpSpPr>
      <p:sp>
        <p:nvSpPr>
          <p:cNvPr id="13" name="任意形状 12"/>
          <p:cNvSpPr/>
          <p:nvPr userDrawn="1"/>
        </p:nvSpPr>
        <p:spPr>
          <a:xfrm>
            <a:off x="1" y="0"/>
            <a:ext cx="2486683" cy="4106992"/>
          </a:xfrm>
          <a:custGeom>
            <a:avLst/>
            <a:gdLst>
              <a:gd name="connsiteX0" fmla="*/ 0 w 2486683"/>
              <a:gd name="connsiteY0" fmla="*/ 0 h 4106992"/>
              <a:gd name="connsiteX1" fmla="*/ 300639 w 2486683"/>
              <a:gd name="connsiteY1" fmla="*/ 0 h 4106992"/>
              <a:gd name="connsiteX2" fmla="*/ 351924 w 2486683"/>
              <a:gd name="connsiteY2" fmla="*/ 75072 h 4106992"/>
              <a:gd name="connsiteX3" fmla="*/ 1780674 w 2486683"/>
              <a:gd name="connsiteY3" fmla="*/ 2133600 h 4106992"/>
              <a:gd name="connsiteX4" fmla="*/ 2486526 w 2486683"/>
              <a:gd name="connsiteY4" fmla="*/ 2791326 h 4106992"/>
              <a:gd name="connsiteX5" fmla="*/ 1732547 w 2486683"/>
              <a:gd name="connsiteY5" fmla="*/ 3689684 h 4106992"/>
              <a:gd name="connsiteX6" fmla="*/ 208547 w 2486683"/>
              <a:gd name="connsiteY6" fmla="*/ 4010526 h 4106992"/>
              <a:gd name="connsiteX7" fmla="*/ 8397 w 2486683"/>
              <a:gd name="connsiteY7" fmla="*/ 4099760 h 4106992"/>
              <a:gd name="connsiteX8" fmla="*/ 0 w 2486683"/>
              <a:gd name="connsiteY8" fmla="*/ 4106992 h 410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6683" h="4106992">
                <a:moveTo>
                  <a:pt x="0" y="0"/>
                </a:moveTo>
                <a:lnTo>
                  <a:pt x="300639" y="0"/>
                </a:lnTo>
                <a:lnTo>
                  <a:pt x="351924" y="75072"/>
                </a:lnTo>
                <a:cubicBezTo>
                  <a:pt x="799599" y="731921"/>
                  <a:pt x="1469858" y="1730543"/>
                  <a:pt x="1780674" y="2133600"/>
                </a:cubicBezTo>
                <a:cubicBezTo>
                  <a:pt x="2195095" y="2671010"/>
                  <a:pt x="2494547" y="2531979"/>
                  <a:pt x="2486526" y="2791326"/>
                </a:cubicBezTo>
                <a:cubicBezTo>
                  <a:pt x="2478505" y="3050673"/>
                  <a:pt x="2112210" y="3486484"/>
                  <a:pt x="1732547" y="3689684"/>
                </a:cubicBezTo>
                <a:cubicBezTo>
                  <a:pt x="1352884" y="3892884"/>
                  <a:pt x="540084" y="3959726"/>
                  <a:pt x="208547" y="4010526"/>
                </a:cubicBezTo>
                <a:cubicBezTo>
                  <a:pt x="125663" y="4023226"/>
                  <a:pt x="60659" y="4059822"/>
                  <a:pt x="8397" y="4099760"/>
                </a:cubicBezTo>
                <a:lnTo>
                  <a:pt x="0" y="410699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5" name="任意形状 14"/>
          <p:cNvSpPr/>
          <p:nvPr userDrawn="1"/>
        </p:nvSpPr>
        <p:spPr>
          <a:xfrm>
            <a:off x="0" y="3249297"/>
            <a:ext cx="2929358" cy="3608703"/>
          </a:xfrm>
          <a:custGeom>
            <a:avLst/>
            <a:gdLst>
              <a:gd name="connsiteX0" fmla="*/ 2879629 w 2929358"/>
              <a:gd name="connsiteY0" fmla="*/ 175 h 3608703"/>
              <a:gd name="connsiteX1" fmla="*/ 2903621 w 2929358"/>
              <a:gd name="connsiteY1" fmla="*/ 7250 h 3608703"/>
              <a:gd name="connsiteX2" fmla="*/ 2486526 w 2929358"/>
              <a:gd name="connsiteY2" fmla="*/ 1531250 h 3608703"/>
              <a:gd name="connsiteX3" fmla="*/ 1219200 w 2929358"/>
              <a:gd name="connsiteY3" fmla="*/ 3199629 h 3608703"/>
              <a:gd name="connsiteX4" fmla="*/ 856498 w 2929358"/>
              <a:gd name="connsiteY4" fmla="*/ 3545788 h 3608703"/>
              <a:gd name="connsiteX5" fmla="*/ 783857 w 2929358"/>
              <a:gd name="connsiteY5" fmla="*/ 3608703 h 3608703"/>
              <a:gd name="connsiteX6" fmla="*/ 0 w 2929358"/>
              <a:gd name="connsiteY6" fmla="*/ 3608703 h 3608703"/>
              <a:gd name="connsiteX7" fmla="*/ 0 w 2929358"/>
              <a:gd name="connsiteY7" fmla="*/ 1591065 h 3608703"/>
              <a:gd name="connsiteX8" fmla="*/ 68633 w 2929358"/>
              <a:gd name="connsiteY8" fmla="*/ 1543893 h 3608703"/>
              <a:gd name="connsiteX9" fmla="*/ 1844842 w 2929358"/>
              <a:gd name="connsiteY9" fmla="*/ 985819 h 3608703"/>
              <a:gd name="connsiteX10" fmla="*/ 2879629 w 2929358"/>
              <a:gd name="connsiteY10" fmla="*/ 175 h 360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29358" h="3608703">
                <a:moveTo>
                  <a:pt x="2879629" y="175"/>
                </a:moveTo>
                <a:cubicBezTo>
                  <a:pt x="2888916" y="-677"/>
                  <a:pt x="2896937" y="1569"/>
                  <a:pt x="2903621" y="7250"/>
                </a:cubicBezTo>
                <a:cubicBezTo>
                  <a:pt x="3010568" y="98155"/>
                  <a:pt x="2767263" y="999187"/>
                  <a:pt x="2486526" y="1531250"/>
                </a:cubicBezTo>
                <a:cubicBezTo>
                  <a:pt x="2205789" y="2063313"/>
                  <a:pt x="1657684" y="2750450"/>
                  <a:pt x="1219200" y="3199629"/>
                </a:cubicBezTo>
                <a:cubicBezTo>
                  <a:pt x="1109579" y="3311924"/>
                  <a:pt x="985253" y="3430569"/>
                  <a:pt x="856498" y="3545788"/>
                </a:cubicBezTo>
                <a:lnTo>
                  <a:pt x="783857" y="3608703"/>
                </a:lnTo>
                <a:lnTo>
                  <a:pt x="0" y="3608703"/>
                </a:lnTo>
                <a:lnTo>
                  <a:pt x="0" y="1591065"/>
                </a:lnTo>
                <a:lnTo>
                  <a:pt x="68633" y="1543893"/>
                </a:lnTo>
                <a:cubicBezTo>
                  <a:pt x="520992" y="1272405"/>
                  <a:pt x="1405021" y="1231464"/>
                  <a:pt x="1844842" y="985819"/>
                </a:cubicBezTo>
                <a:cubicBezTo>
                  <a:pt x="2316079" y="722628"/>
                  <a:pt x="2740318" y="12953"/>
                  <a:pt x="2879629" y="17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7" name="任意形状 16"/>
          <p:cNvSpPr/>
          <p:nvPr userDrawn="1"/>
        </p:nvSpPr>
        <p:spPr>
          <a:xfrm>
            <a:off x="1573641" y="3545305"/>
            <a:ext cx="2199207" cy="3312695"/>
          </a:xfrm>
          <a:custGeom>
            <a:avLst/>
            <a:gdLst>
              <a:gd name="connsiteX0" fmla="*/ 1634780 w 2199207"/>
              <a:gd name="connsiteY0" fmla="*/ 0 h 3312695"/>
              <a:gd name="connsiteX1" fmla="*/ 2035833 w 2199207"/>
              <a:gd name="connsiteY1" fmla="*/ 1138990 h 3312695"/>
              <a:gd name="connsiteX2" fmla="*/ 2051875 w 2199207"/>
              <a:gd name="connsiteY2" fmla="*/ 2951748 h 3312695"/>
              <a:gd name="connsiteX3" fmla="*/ 2186980 w 2199207"/>
              <a:gd name="connsiteY3" fmla="*/ 3293896 h 3312695"/>
              <a:gd name="connsiteX4" fmla="*/ 2199207 w 2199207"/>
              <a:gd name="connsiteY4" fmla="*/ 3312695 h 3312695"/>
              <a:gd name="connsiteX5" fmla="*/ 0 w 2199207"/>
              <a:gd name="connsiteY5" fmla="*/ 3312695 h 3312695"/>
              <a:gd name="connsiteX6" fmla="*/ 76565 w 2199207"/>
              <a:gd name="connsiteY6" fmla="*/ 3178468 h 3312695"/>
              <a:gd name="connsiteX7" fmla="*/ 1410189 w 2199207"/>
              <a:gd name="connsiteY7" fmla="*/ 1219201 h 331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9207" h="3312695">
                <a:moveTo>
                  <a:pt x="1634780" y="0"/>
                </a:moveTo>
                <a:cubicBezTo>
                  <a:pt x="1835306" y="569495"/>
                  <a:pt x="1966317" y="647032"/>
                  <a:pt x="2035833" y="1138990"/>
                </a:cubicBezTo>
                <a:cubicBezTo>
                  <a:pt x="2105349" y="1630948"/>
                  <a:pt x="1963644" y="2457117"/>
                  <a:pt x="2051875" y="2951748"/>
                </a:cubicBezTo>
                <a:cubicBezTo>
                  <a:pt x="2073933" y="3075406"/>
                  <a:pt x="2124900" y="3188536"/>
                  <a:pt x="2186980" y="3293896"/>
                </a:cubicBezTo>
                <a:lnTo>
                  <a:pt x="2199207" y="3312695"/>
                </a:lnTo>
                <a:lnTo>
                  <a:pt x="0" y="3312695"/>
                </a:lnTo>
                <a:lnTo>
                  <a:pt x="76565" y="3178468"/>
                </a:lnTo>
                <a:cubicBezTo>
                  <a:pt x="523362" y="2438902"/>
                  <a:pt x="1366073" y="1495928"/>
                  <a:pt x="1410189" y="121920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9" name="任意形状 18"/>
          <p:cNvSpPr/>
          <p:nvPr userDrawn="1"/>
        </p:nvSpPr>
        <p:spPr>
          <a:xfrm>
            <a:off x="1042737" y="-5822"/>
            <a:ext cx="7728913" cy="6863822"/>
          </a:xfrm>
          <a:custGeom>
            <a:avLst/>
            <a:gdLst>
              <a:gd name="connsiteX0" fmla="*/ 0 w 7728913"/>
              <a:gd name="connsiteY0" fmla="*/ 0 h 6863822"/>
              <a:gd name="connsiteX1" fmla="*/ 1502592 w 7728913"/>
              <a:gd name="connsiteY1" fmla="*/ 0 h 6863822"/>
              <a:gd name="connsiteX2" fmla="*/ 1559030 w 7728913"/>
              <a:gd name="connsiteY2" fmla="*/ 104926 h 6863822"/>
              <a:gd name="connsiteX3" fmla="*/ 2630905 w 7728913"/>
              <a:gd name="connsiteY3" fmla="*/ 1593990 h 6863822"/>
              <a:gd name="connsiteX4" fmla="*/ 5710989 w 7728913"/>
              <a:gd name="connsiteY4" fmla="*/ 3631338 h 6863822"/>
              <a:gd name="connsiteX5" fmla="*/ 6849979 w 7728913"/>
              <a:gd name="connsiteY5" fmla="*/ 5588475 h 6863822"/>
              <a:gd name="connsiteX6" fmla="*/ 7660105 w 7728913"/>
              <a:gd name="connsiteY6" fmla="*/ 6761554 h 6863822"/>
              <a:gd name="connsiteX7" fmla="*/ 7728913 w 7728913"/>
              <a:gd name="connsiteY7" fmla="*/ 6863822 h 6863822"/>
              <a:gd name="connsiteX8" fmla="*/ 3768459 w 7728913"/>
              <a:gd name="connsiteY8" fmla="*/ 6863822 h 6863822"/>
              <a:gd name="connsiteX9" fmla="*/ 3676446 w 7728913"/>
              <a:gd name="connsiteY9" fmla="*/ 6778834 h 6863822"/>
              <a:gd name="connsiteX10" fmla="*/ 3416968 w 7728913"/>
              <a:gd name="connsiteY10" fmla="*/ 6486833 h 6863822"/>
              <a:gd name="connsiteX11" fmla="*/ 2775284 w 7728913"/>
              <a:gd name="connsiteY11" fmla="*/ 3583211 h 6863822"/>
              <a:gd name="connsiteX12" fmla="*/ 577516 w 7728913"/>
              <a:gd name="connsiteY12" fmla="*/ 872096 h 6863822"/>
              <a:gd name="connsiteX13" fmla="*/ 11029 w 7728913"/>
              <a:gd name="connsiteY13" fmla="*/ 20862 h 686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28913" h="6863822">
                <a:moveTo>
                  <a:pt x="0" y="0"/>
                </a:moveTo>
                <a:lnTo>
                  <a:pt x="1502592" y="0"/>
                </a:lnTo>
                <a:lnTo>
                  <a:pt x="1559030" y="104926"/>
                </a:lnTo>
                <a:cubicBezTo>
                  <a:pt x="1811881" y="570470"/>
                  <a:pt x="2161340" y="1159516"/>
                  <a:pt x="2630905" y="1593990"/>
                </a:cubicBezTo>
                <a:cubicBezTo>
                  <a:pt x="3382210" y="2289148"/>
                  <a:pt x="5007810" y="2965591"/>
                  <a:pt x="5710989" y="3631338"/>
                </a:cubicBezTo>
                <a:cubicBezTo>
                  <a:pt x="6414168" y="4297085"/>
                  <a:pt x="6849979" y="5588475"/>
                  <a:pt x="6849979" y="5588475"/>
                </a:cubicBezTo>
                <a:cubicBezTo>
                  <a:pt x="7049169" y="5932044"/>
                  <a:pt x="7385384" y="6361838"/>
                  <a:pt x="7660105" y="6761554"/>
                </a:cubicBezTo>
                <a:lnTo>
                  <a:pt x="7728913" y="6863822"/>
                </a:lnTo>
                <a:lnTo>
                  <a:pt x="3768459" y="6863822"/>
                </a:lnTo>
                <a:lnTo>
                  <a:pt x="3676446" y="6778834"/>
                </a:lnTo>
                <a:cubicBezTo>
                  <a:pt x="3577724" y="6682138"/>
                  <a:pt x="3490160" y="6584423"/>
                  <a:pt x="3416968" y="6486833"/>
                </a:cubicBezTo>
                <a:cubicBezTo>
                  <a:pt x="2831431" y="5706117"/>
                  <a:pt x="3248526" y="4519000"/>
                  <a:pt x="2775284" y="3583211"/>
                </a:cubicBezTo>
                <a:cubicBezTo>
                  <a:pt x="2302042" y="2647422"/>
                  <a:pt x="1058779" y="1551212"/>
                  <a:pt x="577516" y="872096"/>
                </a:cubicBezTo>
                <a:cubicBezTo>
                  <a:pt x="336885" y="532538"/>
                  <a:pt x="137027" y="248459"/>
                  <a:pt x="11029" y="2086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1" name="任意形状 20"/>
          <p:cNvSpPr/>
          <p:nvPr userDrawn="1"/>
        </p:nvSpPr>
        <p:spPr>
          <a:xfrm>
            <a:off x="3371919" y="0"/>
            <a:ext cx="3718692" cy="2791326"/>
          </a:xfrm>
          <a:custGeom>
            <a:avLst/>
            <a:gdLst>
              <a:gd name="connsiteX0" fmla="*/ 0 w 3718692"/>
              <a:gd name="connsiteY0" fmla="*/ 0 h 2791326"/>
              <a:gd name="connsiteX1" fmla="*/ 3226728 w 3718692"/>
              <a:gd name="connsiteY1" fmla="*/ 0 h 2791326"/>
              <a:gd name="connsiteX2" fmla="*/ 3226401 w 3718692"/>
              <a:gd name="connsiteY2" fmla="*/ 5013 h 2791326"/>
              <a:gd name="connsiteX3" fmla="*/ 3173261 w 3718692"/>
              <a:gd name="connsiteY3" fmla="*/ 1219200 h 2791326"/>
              <a:gd name="connsiteX4" fmla="*/ 3718692 w 3718692"/>
              <a:gd name="connsiteY4" fmla="*/ 2791326 h 2791326"/>
              <a:gd name="connsiteX5" fmla="*/ 1777597 w 3718692"/>
              <a:gd name="connsiteY5" fmla="*/ 2037347 h 2791326"/>
              <a:gd name="connsiteX6" fmla="*/ 47432 w 3718692"/>
              <a:gd name="connsiteY6" fmla="*/ 70252 h 279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692" h="2791326">
                <a:moveTo>
                  <a:pt x="0" y="0"/>
                </a:moveTo>
                <a:lnTo>
                  <a:pt x="3226728" y="0"/>
                </a:lnTo>
                <a:lnTo>
                  <a:pt x="3226401" y="5013"/>
                </a:lnTo>
                <a:cubicBezTo>
                  <a:pt x="3188635" y="438484"/>
                  <a:pt x="3122461" y="899695"/>
                  <a:pt x="3173261" y="1219200"/>
                </a:cubicBezTo>
                <a:cubicBezTo>
                  <a:pt x="3274861" y="1858211"/>
                  <a:pt x="3614419" y="2446421"/>
                  <a:pt x="3718692" y="2791326"/>
                </a:cubicBezTo>
                <a:cubicBezTo>
                  <a:pt x="3357744" y="2783305"/>
                  <a:pt x="2462060" y="2622884"/>
                  <a:pt x="1777597" y="2037347"/>
                </a:cubicBezTo>
                <a:cubicBezTo>
                  <a:pt x="1307029" y="1634790"/>
                  <a:pt x="535692" y="769707"/>
                  <a:pt x="47432" y="70252"/>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3" name="任意形状 22"/>
          <p:cNvSpPr/>
          <p:nvPr userDrawn="1"/>
        </p:nvSpPr>
        <p:spPr>
          <a:xfrm>
            <a:off x="7118577" y="-1"/>
            <a:ext cx="700375" cy="2534652"/>
          </a:xfrm>
          <a:custGeom>
            <a:avLst/>
            <a:gdLst>
              <a:gd name="connsiteX0" fmla="*/ 199 w 700375"/>
              <a:gd name="connsiteY0" fmla="*/ 0 h 2534652"/>
              <a:gd name="connsiteX1" fmla="*/ 700375 w 700375"/>
              <a:gd name="connsiteY1" fmla="*/ 0 h 2534652"/>
              <a:gd name="connsiteX2" fmla="*/ 680364 w 700375"/>
              <a:gd name="connsiteY2" fmla="*/ 62300 h 2534652"/>
              <a:gd name="connsiteX3" fmla="*/ 485603 w 700375"/>
              <a:gd name="connsiteY3" fmla="*/ 813522 h 2534652"/>
              <a:gd name="connsiteX4" fmla="*/ 437476 w 700375"/>
              <a:gd name="connsiteY4" fmla="*/ 2530028 h 2534652"/>
              <a:gd name="connsiteX5" fmla="*/ 36424 w 700375"/>
              <a:gd name="connsiteY5" fmla="*/ 1214575 h 2534652"/>
              <a:gd name="connsiteX6" fmla="*/ 0 w 700375"/>
              <a:gd name="connsiteY6" fmla="*/ 67721 h 253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375" h="2534652">
                <a:moveTo>
                  <a:pt x="199" y="0"/>
                </a:moveTo>
                <a:lnTo>
                  <a:pt x="700375" y="0"/>
                </a:lnTo>
                <a:lnTo>
                  <a:pt x="680364" y="62300"/>
                </a:lnTo>
                <a:cubicBezTo>
                  <a:pt x="596269" y="325115"/>
                  <a:pt x="516685" y="587930"/>
                  <a:pt x="485603" y="813522"/>
                </a:cubicBezTo>
                <a:cubicBezTo>
                  <a:pt x="402719" y="1415101"/>
                  <a:pt x="512339" y="2463186"/>
                  <a:pt x="437476" y="2530028"/>
                </a:cubicBezTo>
                <a:cubicBezTo>
                  <a:pt x="362613" y="2596870"/>
                  <a:pt x="87224" y="1928449"/>
                  <a:pt x="36424" y="1214575"/>
                </a:cubicBezTo>
                <a:cubicBezTo>
                  <a:pt x="17374" y="946872"/>
                  <a:pt x="2836" y="518623"/>
                  <a:pt x="0" y="67721"/>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5" name="任意形状 24"/>
          <p:cNvSpPr/>
          <p:nvPr userDrawn="1"/>
        </p:nvSpPr>
        <p:spPr>
          <a:xfrm>
            <a:off x="7985085" y="1"/>
            <a:ext cx="4206917" cy="2534651"/>
          </a:xfrm>
          <a:custGeom>
            <a:avLst/>
            <a:gdLst>
              <a:gd name="connsiteX0" fmla="*/ 416581 w 4206917"/>
              <a:gd name="connsiteY0" fmla="*/ 0 h 2534651"/>
              <a:gd name="connsiteX1" fmla="*/ 4206917 w 4206917"/>
              <a:gd name="connsiteY1" fmla="*/ 0 h 2534651"/>
              <a:gd name="connsiteX2" fmla="*/ 4206917 w 4206917"/>
              <a:gd name="connsiteY2" fmla="*/ 2014007 h 2534651"/>
              <a:gd name="connsiteX3" fmla="*/ 3947233 w 4206917"/>
              <a:gd name="connsiteY3" fmla="*/ 2071436 h 2534651"/>
              <a:gd name="connsiteX4" fmla="*/ 2634788 w 4206917"/>
              <a:gd name="connsiteY4" fmla="*/ 2261936 h 2534651"/>
              <a:gd name="connsiteX5" fmla="*/ 3883 w 4206917"/>
              <a:gd name="connsiteY5" fmla="*/ 2534651 h 2534651"/>
              <a:gd name="connsiteX6" fmla="*/ 385364 w 4206917"/>
              <a:gd name="connsiteY6" fmla="*/ 69608 h 25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6917" h="2534651">
                <a:moveTo>
                  <a:pt x="416581" y="0"/>
                </a:moveTo>
                <a:lnTo>
                  <a:pt x="4206917" y="0"/>
                </a:lnTo>
                <a:lnTo>
                  <a:pt x="4206917" y="2014007"/>
                </a:lnTo>
                <a:lnTo>
                  <a:pt x="3947233" y="2071436"/>
                </a:lnTo>
                <a:cubicBezTo>
                  <a:pt x="3523788" y="2149642"/>
                  <a:pt x="3045199" y="2187073"/>
                  <a:pt x="2634788" y="2261936"/>
                </a:cubicBezTo>
                <a:cubicBezTo>
                  <a:pt x="1813967" y="2411662"/>
                  <a:pt x="741819" y="2294019"/>
                  <a:pt x="3883" y="2534651"/>
                </a:cubicBezTo>
                <a:cubicBezTo>
                  <a:pt x="-22185" y="1987214"/>
                  <a:pt x="80596" y="818480"/>
                  <a:pt x="385364" y="69608"/>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7" name="任意形状 26"/>
          <p:cNvSpPr/>
          <p:nvPr userDrawn="1"/>
        </p:nvSpPr>
        <p:spPr>
          <a:xfrm>
            <a:off x="8037095" y="2565911"/>
            <a:ext cx="4154905" cy="2044209"/>
          </a:xfrm>
          <a:custGeom>
            <a:avLst/>
            <a:gdLst>
              <a:gd name="connsiteX0" fmla="*/ 4026568 w 4154905"/>
              <a:gd name="connsiteY0" fmla="*/ 827 h 2044209"/>
              <a:gd name="connsiteX1" fmla="*/ 4154905 w 4154905"/>
              <a:gd name="connsiteY1" fmla="*/ 7296 h 2044209"/>
              <a:gd name="connsiteX2" fmla="*/ 4154905 w 4154905"/>
              <a:gd name="connsiteY2" fmla="*/ 1783390 h 2044209"/>
              <a:gd name="connsiteX3" fmla="*/ 4090737 w 4154905"/>
              <a:gd name="connsiteY3" fmla="*/ 1813585 h 2044209"/>
              <a:gd name="connsiteX4" fmla="*/ 2197768 w 4154905"/>
              <a:gd name="connsiteY4" fmla="*/ 1909837 h 2044209"/>
              <a:gd name="connsiteX5" fmla="*/ 0 w 4154905"/>
              <a:gd name="connsiteY5" fmla="*/ 417922 h 2044209"/>
              <a:gd name="connsiteX6" fmla="*/ 2005263 w 4154905"/>
              <a:gd name="connsiteY6" fmla="*/ 273543 h 2044209"/>
              <a:gd name="connsiteX7" fmla="*/ 4026568 w 4154905"/>
              <a:gd name="connsiteY7" fmla="*/ 827 h 204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4905" h="2044209">
                <a:moveTo>
                  <a:pt x="4026568" y="827"/>
                </a:moveTo>
                <a:lnTo>
                  <a:pt x="4154905" y="7296"/>
                </a:lnTo>
                <a:lnTo>
                  <a:pt x="4154905" y="1783390"/>
                </a:lnTo>
                <a:lnTo>
                  <a:pt x="4090737" y="1813585"/>
                </a:lnTo>
                <a:cubicBezTo>
                  <a:pt x="3539958" y="2048869"/>
                  <a:pt x="2879557" y="2142447"/>
                  <a:pt x="2197768" y="1909837"/>
                </a:cubicBezTo>
                <a:cubicBezTo>
                  <a:pt x="1515979" y="1677227"/>
                  <a:pt x="176463" y="722723"/>
                  <a:pt x="0" y="417922"/>
                </a:cubicBezTo>
                <a:cubicBezTo>
                  <a:pt x="481263" y="417921"/>
                  <a:pt x="1334168" y="343059"/>
                  <a:pt x="2005263" y="273543"/>
                </a:cubicBezTo>
                <a:cubicBezTo>
                  <a:pt x="2486526" y="206701"/>
                  <a:pt x="3307347" y="-15215"/>
                  <a:pt x="4026568" y="827"/>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9" name="任意形状 28"/>
          <p:cNvSpPr/>
          <p:nvPr userDrawn="1"/>
        </p:nvSpPr>
        <p:spPr>
          <a:xfrm>
            <a:off x="7766064" y="3276796"/>
            <a:ext cx="4425936" cy="3581205"/>
          </a:xfrm>
          <a:custGeom>
            <a:avLst/>
            <a:gdLst>
              <a:gd name="connsiteX0" fmla="*/ 0 w 4425936"/>
              <a:gd name="connsiteY0" fmla="*/ 0 h 3581205"/>
              <a:gd name="connsiteX1" fmla="*/ 2565040 w 4425936"/>
              <a:gd name="connsiteY1" fmla="*/ 1853042 h 3581205"/>
              <a:gd name="connsiteX2" fmla="*/ 4085264 w 4425936"/>
              <a:gd name="connsiteY2" fmla="*/ 1693713 h 3581205"/>
              <a:gd name="connsiteX3" fmla="*/ 4425936 w 4425936"/>
              <a:gd name="connsiteY3" fmla="*/ 1602364 h 3581205"/>
              <a:gd name="connsiteX4" fmla="*/ 4425936 w 4425936"/>
              <a:gd name="connsiteY4" fmla="*/ 3581205 h 3581205"/>
              <a:gd name="connsiteX5" fmla="*/ 1627818 w 4425936"/>
              <a:gd name="connsiteY5" fmla="*/ 3581205 h 3581205"/>
              <a:gd name="connsiteX6" fmla="*/ 1593563 w 4425936"/>
              <a:gd name="connsiteY6" fmla="*/ 3520244 h 3581205"/>
              <a:gd name="connsiteX7" fmla="*/ 0 w 4425936"/>
              <a:gd name="connsiteY7" fmla="*/ 0 h 358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5936" h="3581205">
                <a:moveTo>
                  <a:pt x="0" y="0"/>
                </a:moveTo>
                <a:cubicBezTo>
                  <a:pt x="589739" y="494430"/>
                  <a:pt x="1659571" y="1594929"/>
                  <a:pt x="2565040" y="1853042"/>
                </a:cubicBezTo>
                <a:cubicBezTo>
                  <a:pt x="3017774" y="1982099"/>
                  <a:pt x="3565909" y="1836715"/>
                  <a:pt x="4085264" y="1693713"/>
                </a:cubicBezTo>
                <a:lnTo>
                  <a:pt x="4425936" y="1602364"/>
                </a:lnTo>
                <a:lnTo>
                  <a:pt x="4425936" y="3581205"/>
                </a:lnTo>
                <a:lnTo>
                  <a:pt x="1627818" y="3581205"/>
                </a:lnTo>
                <a:lnTo>
                  <a:pt x="1593563" y="3520244"/>
                </a:lnTo>
                <a:cubicBezTo>
                  <a:pt x="860194" y="2190067"/>
                  <a:pt x="203813" y="509386"/>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30" name="矩形 29"/>
          <p:cNvSpPr/>
          <p:nvPr userDrawn="1"/>
        </p:nvSpPr>
        <p:spPr>
          <a:xfrm>
            <a:off x="324648" y="786062"/>
            <a:ext cx="11542704" cy="5758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2" name="文本占位符 3"/>
          <p:cNvSpPr>
            <a:spLocks noGrp="1"/>
          </p:cNvSpPr>
          <p:nvPr>
            <p:ph type="body" sz="quarter" idx="12"/>
          </p:nvPr>
        </p:nvSpPr>
        <p:spPr>
          <a:xfrm>
            <a:off x="284148" y="97757"/>
            <a:ext cx="7752947" cy="590549"/>
          </a:xfrm>
          <a:prstGeom prst="rect">
            <a:avLst/>
          </a:prstGeom>
        </p:spPr>
        <p:txBody>
          <a:bodyPr anchor="ctr"/>
          <a:lstStyle>
            <a:lvl1pPr marL="0" indent="0" algn="l">
              <a:buNone/>
              <a:defRPr sz="2800" b="1">
                <a:solidFill>
                  <a:schemeClr val="bg1"/>
                </a:solidFill>
              </a:defRPr>
            </a:lvl1pPr>
          </a:lstStyle>
          <a:p>
            <a:pPr lvl="0"/>
            <a:r>
              <a:rPr kumimoji="1" lang="zh-CN" altLang="en-US"/>
              <a:t>单击此处编辑母版文本样式</a:t>
            </a:r>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页_2">
    <p:bg>
      <p:bgPr>
        <a:solidFill>
          <a:schemeClr val="accent2"/>
        </a:solidFill>
        <a:effectLst/>
      </p:bgPr>
    </p:bg>
    <p:spTree>
      <p:nvGrpSpPr>
        <p:cNvPr id="1" name=""/>
        <p:cNvGrpSpPr/>
        <p:nvPr/>
      </p:nvGrpSpPr>
      <p:grpSpPr>
        <a:xfrm>
          <a:off x="0" y="0"/>
          <a:ext cx="0" cy="0"/>
          <a:chOff x="0" y="0"/>
          <a:chExt cx="0" cy="0"/>
        </a:xfrm>
      </p:grpSpPr>
      <p:sp>
        <p:nvSpPr>
          <p:cNvPr id="13" name="任意形状 12"/>
          <p:cNvSpPr/>
          <p:nvPr userDrawn="1"/>
        </p:nvSpPr>
        <p:spPr>
          <a:xfrm>
            <a:off x="1" y="0"/>
            <a:ext cx="2486683" cy="4106992"/>
          </a:xfrm>
          <a:custGeom>
            <a:avLst/>
            <a:gdLst>
              <a:gd name="connsiteX0" fmla="*/ 0 w 2486683"/>
              <a:gd name="connsiteY0" fmla="*/ 0 h 4106992"/>
              <a:gd name="connsiteX1" fmla="*/ 300639 w 2486683"/>
              <a:gd name="connsiteY1" fmla="*/ 0 h 4106992"/>
              <a:gd name="connsiteX2" fmla="*/ 351924 w 2486683"/>
              <a:gd name="connsiteY2" fmla="*/ 75072 h 4106992"/>
              <a:gd name="connsiteX3" fmla="*/ 1780674 w 2486683"/>
              <a:gd name="connsiteY3" fmla="*/ 2133600 h 4106992"/>
              <a:gd name="connsiteX4" fmla="*/ 2486526 w 2486683"/>
              <a:gd name="connsiteY4" fmla="*/ 2791326 h 4106992"/>
              <a:gd name="connsiteX5" fmla="*/ 1732547 w 2486683"/>
              <a:gd name="connsiteY5" fmla="*/ 3689684 h 4106992"/>
              <a:gd name="connsiteX6" fmla="*/ 208547 w 2486683"/>
              <a:gd name="connsiteY6" fmla="*/ 4010526 h 4106992"/>
              <a:gd name="connsiteX7" fmla="*/ 8397 w 2486683"/>
              <a:gd name="connsiteY7" fmla="*/ 4099760 h 4106992"/>
              <a:gd name="connsiteX8" fmla="*/ 0 w 2486683"/>
              <a:gd name="connsiteY8" fmla="*/ 4106992 h 410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6683" h="4106992">
                <a:moveTo>
                  <a:pt x="0" y="0"/>
                </a:moveTo>
                <a:lnTo>
                  <a:pt x="300639" y="0"/>
                </a:lnTo>
                <a:lnTo>
                  <a:pt x="351924" y="75072"/>
                </a:lnTo>
                <a:cubicBezTo>
                  <a:pt x="799599" y="731921"/>
                  <a:pt x="1469858" y="1730543"/>
                  <a:pt x="1780674" y="2133600"/>
                </a:cubicBezTo>
                <a:cubicBezTo>
                  <a:pt x="2195095" y="2671010"/>
                  <a:pt x="2494547" y="2531979"/>
                  <a:pt x="2486526" y="2791326"/>
                </a:cubicBezTo>
                <a:cubicBezTo>
                  <a:pt x="2478505" y="3050673"/>
                  <a:pt x="2112210" y="3486484"/>
                  <a:pt x="1732547" y="3689684"/>
                </a:cubicBezTo>
                <a:cubicBezTo>
                  <a:pt x="1352884" y="3892884"/>
                  <a:pt x="540084" y="3959726"/>
                  <a:pt x="208547" y="4010526"/>
                </a:cubicBezTo>
                <a:cubicBezTo>
                  <a:pt x="125663" y="4023226"/>
                  <a:pt x="60659" y="4059822"/>
                  <a:pt x="8397" y="4099760"/>
                </a:cubicBezTo>
                <a:lnTo>
                  <a:pt x="0" y="410699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5" name="任意形状 14"/>
          <p:cNvSpPr/>
          <p:nvPr userDrawn="1"/>
        </p:nvSpPr>
        <p:spPr>
          <a:xfrm>
            <a:off x="0" y="3249297"/>
            <a:ext cx="2929358" cy="3608703"/>
          </a:xfrm>
          <a:custGeom>
            <a:avLst/>
            <a:gdLst>
              <a:gd name="connsiteX0" fmla="*/ 2879629 w 2929358"/>
              <a:gd name="connsiteY0" fmla="*/ 175 h 3608703"/>
              <a:gd name="connsiteX1" fmla="*/ 2903621 w 2929358"/>
              <a:gd name="connsiteY1" fmla="*/ 7250 h 3608703"/>
              <a:gd name="connsiteX2" fmla="*/ 2486526 w 2929358"/>
              <a:gd name="connsiteY2" fmla="*/ 1531250 h 3608703"/>
              <a:gd name="connsiteX3" fmla="*/ 1219200 w 2929358"/>
              <a:gd name="connsiteY3" fmla="*/ 3199629 h 3608703"/>
              <a:gd name="connsiteX4" fmla="*/ 856498 w 2929358"/>
              <a:gd name="connsiteY4" fmla="*/ 3545788 h 3608703"/>
              <a:gd name="connsiteX5" fmla="*/ 783857 w 2929358"/>
              <a:gd name="connsiteY5" fmla="*/ 3608703 h 3608703"/>
              <a:gd name="connsiteX6" fmla="*/ 0 w 2929358"/>
              <a:gd name="connsiteY6" fmla="*/ 3608703 h 3608703"/>
              <a:gd name="connsiteX7" fmla="*/ 0 w 2929358"/>
              <a:gd name="connsiteY7" fmla="*/ 1591065 h 3608703"/>
              <a:gd name="connsiteX8" fmla="*/ 68633 w 2929358"/>
              <a:gd name="connsiteY8" fmla="*/ 1543893 h 3608703"/>
              <a:gd name="connsiteX9" fmla="*/ 1844842 w 2929358"/>
              <a:gd name="connsiteY9" fmla="*/ 985819 h 3608703"/>
              <a:gd name="connsiteX10" fmla="*/ 2879629 w 2929358"/>
              <a:gd name="connsiteY10" fmla="*/ 175 h 360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29358" h="3608703">
                <a:moveTo>
                  <a:pt x="2879629" y="175"/>
                </a:moveTo>
                <a:cubicBezTo>
                  <a:pt x="2888916" y="-677"/>
                  <a:pt x="2896937" y="1569"/>
                  <a:pt x="2903621" y="7250"/>
                </a:cubicBezTo>
                <a:cubicBezTo>
                  <a:pt x="3010568" y="98155"/>
                  <a:pt x="2767263" y="999187"/>
                  <a:pt x="2486526" y="1531250"/>
                </a:cubicBezTo>
                <a:cubicBezTo>
                  <a:pt x="2205789" y="2063313"/>
                  <a:pt x="1657684" y="2750450"/>
                  <a:pt x="1219200" y="3199629"/>
                </a:cubicBezTo>
                <a:cubicBezTo>
                  <a:pt x="1109579" y="3311924"/>
                  <a:pt x="985253" y="3430569"/>
                  <a:pt x="856498" y="3545788"/>
                </a:cubicBezTo>
                <a:lnTo>
                  <a:pt x="783857" y="3608703"/>
                </a:lnTo>
                <a:lnTo>
                  <a:pt x="0" y="3608703"/>
                </a:lnTo>
                <a:lnTo>
                  <a:pt x="0" y="1591065"/>
                </a:lnTo>
                <a:lnTo>
                  <a:pt x="68633" y="1543893"/>
                </a:lnTo>
                <a:cubicBezTo>
                  <a:pt x="520992" y="1272405"/>
                  <a:pt x="1405021" y="1231464"/>
                  <a:pt x="1844842" y="985819"/>
                </a:cubicBezTo>
                <a:cubicBezTo>
                  <a:pt x="2316079" y="722628"/>
                  <a:pt x="2740318" y="12953"/>
                  <a:pt x="2879629" y="17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7" name="任意形状 16"/>
          <p:cNvSpPr/>
          <p:nvPr userDrawn="1"/>
        </p:nvSpPr>
        <p:spPr>
          <a:xfrm>
            <a:off x="1573641" y="3545305"/>
            <a:ext cx="2199207" cy="3312695"/>
          </a:xfrm>
          <a:custGeom>
            <a:avLst/>
            <a:gdLst>
              <a:gd name="connsiteX0" fmla="*/ 1634780 w 2199207"/>
              <a:gd name="connsiteY0" fmla="*/ 0 h 3312695"/>
              <a:gd name="connsiteX1" fmla="*/ 2035833 w 2199207"/>
              <a:gd name="connsiteY1" fmla="*/ 1138990 h 3312695"/>
              <a:gd name="connsiteX2" fmla="*/ 2051875 w 2199207"/>
              <a:gd name="connsiteY2" fmla="*/ 2951748 h 3312695"/>
              <a:gd name="connsiteX3" fmla="*/ 2186980 w 2199207"/>
              <a:gd name="connsiteY3" fmla="*/ 3293896 h 3312695"/>
              <a:gd name="connsiteX4" fmla="*/ 2199207 w 2199207"/>
              <a:gd name="connsiteY4" fmla="*/ 3312695 h 3312695"/>
              <a:gd name="connsiteX5" fmla="*/ 0 w 2199207"/>
              <a:gd name="connsiteY5" fmla="*/ 3312695 h 3312695"/>
              <a:gd name="connsiteX6" fmla="*/ 76565 w 2199207"/>
              <a:gd name="connsiteY6" fmla="*/ 3178468 h 3312695"/>
              <a:gd name="connsiteX7" fmla="*/ 1410189 w 2199207"/>
              <a:gd name="connsiteY7" fmla="*/ 1219201 h 331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9207" h="3312695">
                <a:moveTo>
                  <a:pt x="1634780" y="0"/>
                </a:moveTo>
                <a:cubicBezTo>
                  <a:pt x="1835306" y="569495"/>
                  <a:pt x="1966317" y="647032"/>
                  <a:pt x="2035833" y="1138990"/>
                </a:cubicBezTo>
                <a:cubicBezTo>
                  <a:pt x="2105349" y="1630948"/>
                  <a:pt x="1963644" y="2457117"/>
                  <a:pt x="2051875" y="2951748"/>
                </a:cubicBezTo>
                <a:cubicBezTo>
                  <a:pt x="2073933" y="3075406"/>
                  <a:pt x="2124900" y="3188536"/>
                  <a:pt x="2186980" y="3293896"/>
                </a:cubicBezTo>
                <a:lnTo>
                  <a:pt x="2199207" y="3312695"/>
                </a:lnTo>
                <a:lnTo>
                  <a:pt x="0" y="3312695"/>
                </a:lnTo>
                <a:lnTo>
                  <a:pt x="76565" y="3178468"/>
                </a:lnTo>
                <a:cubicBezTo>
                  <a:pt x="523362" y="2438902"/>
                  <a:pt x="1366073" y="1495928"/>
                  <a:pt x="1410189" y="121920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9" name="任意形状 18"/>
          <p:cNvSpPr/>
          <p:nvPr userDrawn="1"/>
        </p:nvSpPr>
        <p:spPr>
          <a:xfrm>
            <a:off x="1042737" y="-5822"/>
            <a:ext cx="7728913" cy="6863822"/>
          </a:xfrm>
          <a:custGeom>
            <a:avLst/>
            <a:gdLst>
              <a:gd name="connsiteX0" fmla="*/ 0 w 7728913"/>
              <a:gd name="connsiteY0" fmla="*/ 0 h 6863822"/>
              <a:gd name="connsiteX1" fmla="*/ 1502592 w 7728913"/>
              <a:gd name="connsiteY1" fmla="*/ 0 h 6863822"/>
              <a:gd name="connsiteX2" fmla="*/ 1559030 w 7728913"/>
              <a:gd name="connsiteY2" fmla="*/ 104926 h 6863822"/>
              <a:gd name="connsiteX3" fmla="*/ 2630905 w 7728913"/>
              <a:gd name="connsiteY3" fmla="*/ 1593990 h 6863822"/>
              <a:gd name="connsiteX4" fmla="*/ 5710989 w 7728913"/>
              <a:gd name="connsiteY4" fmla="*/ 3631338 h 6863822"/>
              <a:gd name="connsiteX5" fmla="*/ 6849979 w 7728913"/>
              <a:gd name="connsiteY5" fmla="*/ 5588475 h 6863822"/>
              <a:gd name="connsiteX6" fmla="*/ 7660105 w 7728913"/>
              <a:gd name="connsiteY6" fmla="*/ 6761554 h 6863822"/>
              <a:gd name="connsiteX7" fmla="*/ 7728913 w 7728913"/>
              <a:gd name="connsiteY7" fmla="*/ 6863822 h 6863822"/>
              <a:gd name="connsiteX8" fmla="*/ 3768459 w 7728913"/>
              <a:gd name="connsiteY8" fmla="*/ 6863822 h 6863822"/>
              <a:gd name="connsiteX9" fmla="*/ 3676446 w 7728913"/>
              <a:gd name="connsiteY9" fmla="*/ 6778834 h 6863822"/>
              <a:gd name="connsiteX10" fmla="*/ 3416968 w 7728913"/>
              <a:gd name="connsiteY10" fmla="*/ 6486833 h 6863822"/>
              <a:gd name="connsiteX11" fmla="*/ 2775284 w 7728913"/>
              <a:gd name="connsiteY11" fmla="*/ 3583211 h 6863822"/>
              <a:gd name="connsiteX12" fmla="*/ 577516 w 7728913"/>
              <a:gd name="connsiteY12" fmla="*/ 872096 h 6863822"/>
              <a:gd name="connsiteX13" fmla="*/ 11029 w 7728913"/>
              <a:gd name="connsiteY13" fmla="*/ 20862 h 686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28913" h="6863822">
                <a:moveTo>
                  <a:pt x="0" y="0"/>
                </a:moveTo>
                <a:lnTo>
                  <a:pt x="1502592" y="0"/>
                </a:lnTo>
                <a:lnTo>
                  <a:pt x="1559030" y="104926"/>
                </a:lnTo>
                <a:cubicBezTo>
                  <a:pt x="1811881" y="570470"/>
                  <a:pt x="2161340" y="1159516"/>
                  <a:pt x="2630905" y="1593990"/>
                </a:cubicBezTo>
                <a:cubicBezTo>
                  <a:pt x="3382210" y="2289148"/>
                  <a:pt x="5007810" y="2965591"/>
                  <a:pt x="5710989" y="3631338"/>
                </a:cubicBezTo>
                <a:cubicBezTo>
                  <a:pt x="6414168" y="4297085"/>
                  <a:pt x="6849979" y="5588475"/>
                  <a:pt x="6849979" y="5588475"/>
                </a:cubicBezTo>
                <a:cubicBezTo>
                  <a:pt x="7049169" y="5932044"/>
                  <a:pt x="7385384" y="6361838"/>
                  <a:pt x="7660105" y="6761554"/>
                </a:cubicBezTo>
                <a:lnTo>
                  <a:pt x="7728913" y="6863822"/>
                </a:lnTo>
                <a:lnTo>
                  <a:pt x="3768459" y="6863822"/>
                </a:lnTo>
                <a:lnTo>
                  <a:pt x="3676446" y="6778834"/>
                </a:lnTo>
                <a:cubicBezTo>
                  <a:pt x="3577724" y="6682138"/>
                  <a:pt x="3490160" y="6584423"/>
                  <a:pt x="3416968" y="6486833"/>
                </a:cubicBezTo>
                <a:cubicBezTo>
                  <a:pt x="2831431" y="5706117"/>
                  <a:pt x="3248526" y="4519000"/>
                  <a:pt x="2775284" y="3583211"/>
                </a:cubicBezTo>
                <a:cubicBezTo>
                  <a:pt x="2302042" y="2647422"/>
                  <a:pt x="1058779" y="1551212"/>
                  <a:pt x="577516" y="872096"/>
                </a:cubicBezTo>
                <a:cubicBezTo>
                  <a:pt x="336885" y="532538"/>
                  <a:pt x="137027" y="248459"/>
                  <a:pt x="11029" y="2086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1" name="任意形状 20"/>
          <p:cNvSpPr/>
          <p:nvPr userDrawn="1"/>
        </p:nvSpPr>
        <p:spPr>
          <a:xfrm>
            <a:off x="3371919" y="0"/>
            <a:ext cx="3718692" cy="2791326"/>
          </a:xfrm>
          <a:custGeom>
            <a:avLst/>
            <a:gdLst>
              <a:gd name="connsiteX0" fmla="*/ 0 w 3718692"/>
              <a:gd name="connsiteY0" fmla="*/ 0 h 2791326"/>
              <a:gd name="connsiteX1" fmla="*/ 3226728 w 3718692"/>
              <a:gd name="connsiteY1" fmla="*/ 0 h 2791326"/>
              <a:gd name="connsiteX2" fmla="*/ 3226401 w 3718692"/>
              <a:gd name="connsiteY2" fmla="*/ 5013 h 2791326"/>
              <a:gd name="connsiteX3" fmla="*/ 3173261 w 3718692"/>
              <a:gd name="connsiteY3" fmla="*/ 1219200 h 2791326"/>
              <a:gd name="connsiteX4" fmla="*/ 3718692 w 3718692"/>
              <a:gd name="connsiteY4" fmla="*/ 2791326 h 2791326"/>
              <a:gd name="connsiteX5" fmla="*/ 1777597 w 3718692"/>
              <a:gd name="connsiteY5" fmla="*/ 2037347 h 2791326"/>
              <a:gd name="connsiteX6" fmla="*/ 47432 w 3718692"/>
              <a:gd name="connsiteY6" fmla="*/ 70252 h 279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692" h="2791326">
                <a:moveTo>
                  <a:pt x="0" y="0"/>
                </a:moveTo>
                <a:lnTo>
                  <a:pt x="3226728" y="0"/>
                </a:lnTo>
                <a:lnTo>
                  <a:pt x="3226401" y="5013"/>
                </a:lnTo>
                <a:cubicBezTo>
                  <a:pt x="3188635" y="438484"/>
                  <a:pt x="3122461" y="899695"/>
                  <a:pt x="3173261" y="1219200"/>
                </a:cubicBezTo>
                <a:cubicBezTo>
                  <a:pt x="3274861" y="1858211"/>
                  <a:pt x="3614419" y="2446421"/>
                  <a:pt x="3718692" y="2791326"/>
                </a:cubicBezTo>
                <a:cubicBezTo>
                  <a:pt x="3357744" y="2783305"/>
                  <a:pt x="2462060" y="2622884"/>
                  <a:pt x="1777597" y="2037347"/>
                </a:cubicBezTo>
                <a:cubicBezTo>
                  <a:pt x="1307029" y="1634790"/>
                  <a:pt x="535692" y="769707"/>
                  <a:pt x="47432" y="70252"/>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3" name="任意形状 22"/>
          <p:cNvSpPr/>
          <p:nvPr userDrawn="1"/>
        </p:nvSpPr>
        <p:spPr>
          <a:xfrm>
            <a:off x="7118577" y="-1"/>
            <a:ext cx="700375" cy="2534652"/>
          </a:xfrm>
          <a:custGeom>
            <a:avLst/>
            <a:gdLst>
              <a:gd name="connsiteX0" fmla="*/ 199 w 700375"/>
              <a:gd name="connsiteY0" fmla="*/ 0 h 2534652"/>
              <a:gd name="connsiteX1" fmla="*/ 700375 w 700375"/>
              <a:gd name="connsiteY1" fmla="*/ 0 h 2534652"/>
              <a:gd name="connsiteX2" fmla="*/ 680364 w 700375"/>
              <a:gd name="connsiteY2" fmla="*/ 62300 h 2534652"/>
              <a:gd name="connsiteX3" fmla="*/ 485603 w 700375"/>
              <a:gd name="connsiteY3" fmla="*/ 813522 h 2534652"/>
              <a:gd name="connsiteX4" fmla="*/ 437476 w 700375"/>
              <a:gd name="connsiteY4" fmla="*/ 2530028 h 2534652"/>
              <a:gd name="connsiteX5" fmla="*/ 36424 w 700375"/>
              <a:gd name="connsiteY5" fmla="*/ 1214575 h 2534652"/>
              <a:gd name="connsiteX6" fmla="*/ 0 w 700375"/>
              <a:gd name="connsiteY6" fmla="*/ 67721 h 253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375" h="2534652">
                <a:moveTo>
                  <a:pt x="199" y="0"/>
                </a:moveTo>
                <a:lnTo>
                  <a:pt x="700375" y="0"/>
                </a:lnTo>
                <a:lnTo>
                  <a:pt x="680364" y="62300"/>
                </a:lnTo>
                <a:cubicBezTo>
                  <a:pt x="596269" y="325115"/>
                  <a:pt x="516685" y="587930"/>
                  <a:pt x="485603" y="813522"/>
                </a:cubicBezTo>
                <a:cubicBezTo>
                  <a:pt x="402719" y="1415101"/>
                  <a:pt x="512339" y="2463186"/>
                  <a:pt x="437476" y="2530028"/>
                </a:cubicBezTo>
                <a:cubicBezTo>
                  <a:pt x="362613" y="2596870"/>
                  <a:pt x="87224" y="1928449"/>
                  <a:pt x="36424" y="1214575"/>
                </a:cubicBezTo>
                <a:cubicBezTo>
                  <a:pt x="17374" y="946872"/>
                  <a:pt x="2836" y="518623"/>
                  <a:pt x="0" y="67721"/>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5" name="任意形状 24"/>
          <p:cNvSpPr/>
          <p:nvPr userDrawn="1"/>
        </p:nvSpPr>
        <p:spPr>
          <a:xfrm>
            <a:off x="7985085" y="1"/>
            <a:ext cx="4206917" cy="2534651"/>
          </a:xfrm>
          <a:custGeom>
            <a:avLst/>
            <a:gdLst>
              <a:gd name="connsiteX0" fmla="*/ 416581 w 4206917"/>
              <a:gd name="connsiteY0" fmla="*/ 0 h 2534651"/>
              <a:gd name="connsiteX1" fmla="*/ 4206917 w 4206917"/>
              <a:gd name="connsiteY1" fmla="*/ 0 h 2534651"/>
              <a:gd name="connsiteX2" fmla="*/ 4206917 w 4206917"/>
              <a:gd name="connsiteY2" fmla="*/ 2014007 h 2534651"/>
              <a:gd name="connsiteX3" fmla="*/ 3947233 w 4206917"/>
              <a:gd name="connsiteY3" fmla="*/ 2071436 h 2534651"/>
              <a:gd name="connsiteX4" fmla="*/ 2634788 w 4206917"/>
              <a:gd name="connsiteY4" fmla="*/ 2261936 h 2534651"/>
              <a:gd name="connsiteX5" fmla="*/ 3883 w 4206917"/>
              <a:gd name="connsiteY5" fmla="*/ 2534651 h 2534651"/>
              <a:gd name="connsiteX6" fmla="*/ 385364 w 4206917"/>
              <a:gd name="connsiteY6" fmla="*/ 69608 h 25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6917" h="2534651">
                <a:moveTo>
                  <a:pt x="416581" y="0"/>
                </a:moveTo>
                <a:lnTo>
                  <a:pt x="4206917" y="0"/>
                </a:lnTo>
                <a:lnTo>
                  <a:pt x="4206917" y="2014007"/>
                </a:lnTo>
                <a:lnTo>
                  <a:pt x="3947233" y="2071436"/>
                </a:lnTo>
                <a:cubicBezTo>
                  <a:pt x="3523788" y="2149642"/>
                  <a:pt x="3045199" y="2187073"/>
                  <a:pt x="2634788" y="2261936"/>
                </a:cubicBezTo>
                <a:cubicBezTo>
                  <a:pt x="1813967" y="2411662"/>
                  <a:pt x="741819" y="2294019"/>
                  <a:pt x="3883" y="2534651"/>
                </a:cubicBezTo>
                <a:cubicBezTo>
                  <a:pt x="-22185" y="1987214"/>
                  <a:pt x="80596" y="818480"/>
                  <a:pt x="385364" y="69608"/>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7" name="任意形状 26"/>
          <p:cNvSpPr/>
          <p:nvPr userDrawn="1"/>
        </p:nvSpPr>
        <p:spPr>
          <a:xfrm>
            <a:off x="8037095" y="2565911"/>
            <a:ext cx="4154905" cy="2044209"/>
          </a:xfrm>
          <a:custGeom>
            <a:avLst/>
            <a:gdLst>
              <a:gd name="connsiteX0" fmla="*/ 4026568 w 4154905"/>
              <a:gd name="connsiteY0" fmla="*/ 827 h 2044209"/>
              <a:gd name="connsiteX1" fmla="*/ 4154905 w 4154905"/>
              <a:gd name="connsiteY1" fmla="*/ 7296 h 2044209"/>
              <a:gd name="connsiteX2" fmla="*/ 4154905 w 4154905"/>
              <a:gd name="connsiteY2" fmla="*/ 1783390 h 2044209"/>
              <a:gd name="connsiteX3" fmla="*/ 4090737 w 4154905"/>
              <a:gd name="connsiteY3" fmla="*/ 1813585 h 2044209"/>
              <a:gd name="connsiteX4" fmla="*/ 2197768 w 4154905"/>
              <a:gd name="connsiteY4" fmla="*/ 1909837 h 2044209"/>
              <a:gd name="connsiteX5" fmla="*/ 0 w 4154905"/>
              <a:gd name="connsiteY5" fmla="*/ 417922 h 2044209"/>
              <a:gd name="connsiteX6" fmla="*/ 2005263 w 4154905"/>
              <a:gd name="connsiteY6" fmla="*/ 273543 h 2044209"/>
              <a:gd name="connsiteX7" fmla="*/ 4026568 w 4154905"/>
              <a:gd name="connsiteY7" fmla="*/ 827 h 204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4905" h="2044209">
                <a:moveTo>
                  <a:pt x="4026568" y="827"/>
                </a:moveTo>
                <a:lnTo>
                  <a:pt x="4154905" y="7296"/>
                </a:lnTo>
                <a:lnTo>
                  <a:pt x="4154905" y="1783390"/>
                </a:lnTo>
                <a:lnTo>
                  <a:pt x="4090737" y="1813585"/>
                </a:lnTo>
                <a:cubicBezTo>
                  <a:pt x="3539958" y="2048869"/>
                  <a:pt x="2879557" y="2142447"/>
                  <a:pt x="2197768" y="1909837"/>
                </a:cubicBezTo>
                <a:cubicBezTo>
                  <a:pt x="1515979" y="1677227"/>
                  <a:pt x="176463" y="722723"/>
                  <a:pt x="0" y="417922"/>
                </a:cubicBezTo>
                <a:cubicBezTo>
                  <a:pt x="481263" y="417921"/>
                  <a:pt x="1334168" y="343059"/>
                  <a:pt x="2005263" y="273543"/>
                </a:cubicBezTo>
                <a:cubicBezTo>
                  <a:pt x="2486526" y="206701"/>
                  <a:pt x="3307347" y="-15215"/>
                  <a:pt x="4026568" y="827"/>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9" name="任意形状 28"/>
          <p:cNvSpPr/>
          <p:nvPr userDrawn="1"/>
        </p:nvSpPr>
        <p:spPr>
          <a:xfrm>
            <a:off x="7766064" y="3276796"/>
            <a:ext cx="4425936" cy="3581205"/>
          </a:xfrm>
          <a:custGeom>
            <a:avLst/>
            <a:gdLst>
              <a:gd name="connsiteX0" fmla="*/ 0 w 4425936"/>
              <a:gd name="connsiteY0" fmla="*/ 0 h 3581205"/>
              <a:gd name="connsiteX1" fmla="*/ 2565040 w 4425936"/>
              <a:gd name="connsiteY1" fmla="*/ 1853042 h 3581205"/>
              <a:gd name="connsiteX2" fmla="*/ 4085264 w 4425936"/>
              <a:gd name="connsiteY2" fmla="*/ 1693713 h 3581205"/>
              <a:gd name="connsiteX3" fmla="*/ 4425936 w 4425936"/>
              <a:gd name="connsiteY3" fmla="*/ 1602364 h 3581205"/>
              <a:gd name="connsiteX4" fmla="*/ 4425936 w 4425936"/>
              <a:gd name="connsiteY4" fmla="*/ 3581205 h 3581205"/>
              <a:gd name="connsiteX5" fmla="*/ 1627818 w 4425936"/>
              <a:gd name="connsiteY5" fmla="*/ 3581205 h 3581205"/>
              <a:gd name="connsiteX6" fmla="*/ 1593563 w 4425936"/>
              <a:gd name="connsiteY6" fmla="*/ 3520244 h 3581205"/>
              <a:gd name="connsiteX7" fmla="*/ 0 w 4425936"/>
              <a:gd name="connsiteY7" fmla="*/ 0 h 358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5936" h="3581205">
                <a:moveTo>
                  <a:pt x="0" y="0"/>
                </a:moveTo>
                <a:cubicBezTo>
                  <a:pt x="589739" y="494430"/>
                  <a:pt x="1659571" y="1594929"/>
                  <a:pt x="2565040" y="1853042"/>
                </a:cubicBezTo>
                <a:cubicBezTo>
                  <a:pt x="3017774" y="1982099"/>
                  <a:pt x="3565909" y="1836715"/>
                  <a:pt x="4085264" y="1693713"/>
                </a:cubicBezTo>
                <a:lnTo>
                  <a:pt x="4425936" y="1602364"/>
                </a:lnTo>
                <a:lnTo>
                  <a:pt x="4425936" y="3581205"/>
                </a:lnTo>
                <a:lnTo>
                  <a:pt x="1627818" y="3581205"/>
                </a:lnTo>
                <a:lnTo>
                  <a:pt x="1593563" y="3520244"/>
                </a:lnTo>
                <a:cubicBezTo>
                  <a:pt x="860194" y="2190067"/>
                  <a:pt x="203813" y="509386"/>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30" name="矩形 29"/>
          <p:cNvSpPr/>
          <p:nvPr userDrawn="1"/>
        </p:nvSpPr>
        <p:spPr>
          <a:xfrm>
            <a:off x="-1" y="770021"/>
            <a:ext cx="12192001" cy="6087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2" name="文本占位符 3"/>
          <p:cNvSpPr>
            <a:spLocks noGrp="1"/>
          </p:cNvSpPr>
          <p:nvPr>
            <p:ph type="body" sz="quarter" idx="12"/>
          </p:nvPr>
        </p:nvSpPr>
        <p:spPr>
          <a:xfrm>
            <a:off x="284148" y="97757"/>
            <a:ext cx="7752947" cy="590549"/>
          </a:xfrm>
          <a:prstGeom prst="rect">
            <a:avLst/>
          </a:prstGeom>
        </p:spPr>
        <p:txBody>
          <a:bodyPr anchor="ctr"/>
          <a:lstStyle>
            <a:lvl1pPr marL="0" indent="0" algn="l">
              <a:buNone/>
              <a:defRPr sz="2800" b="1">
                <a:solidFill>
                  <a:schemeClr val="bg1"/>
                </a:solidFill>
              </a:defRPr>
            </a:lvl1pPr>
          </a:lstStyle>
          <a:p>
            <a:pPr lvl="0"/>
            <a:r>
              <a:rPr kumimoji="1" lang="zh-CN" altLang="en-US"/>
              <a:t>单击此处编辑母版文本样式</a:t>
            </a:r>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页_3">
    <p:bg>
      <p:bgPr>
        <a:solidFill>
          <a:schemeClr val="accent2"/>
        </a:solidFill>
        <a:effectLst/>
      </p:bgPr>
    </p:bg>
    <p:spTree>
      <p:nvGrpSpPr>
        <p:cNvPr id="1" name=""/>
        <p:cNvGrpSpPr/>
        <p:nvPr/>
      </p:nvGrpSpPr>
      <p:grpSpPr>
        <a:xfrm>
          <a:off x="0" y="0"/>
          <a:ext cx="0" cy="0"/>
          <a:chOff x="0" y="0"/>
          <a:chExt cx="0" cy="0"/>
        </a:xfrm>
      </p:grpSpPr>
      <p:sp>
        <p:nvSpPr>
          <p:cNvPr id="13" name="任意形状 12"/>
          <p:cNvSpPr/>
          <p:nvPr userDrawn="1"/>
        </p:nvSpPr>
        <p:spPr>
          <a:xfrm>
            <a:off x="1" y="0"/>
            <a:ext cx="2486683" cy="4106992"/>
          </a:xfrm>
          <a:custGeom>
            <a:avLst/>
            <a:gdLst>
              <a:gd name="connsiteX0" fmla="*/ 0 w 2486683"/>
              <a:gd name="connsiteY0" fmla="*/ 0 h 4106992"/>
              <a:gd name="connsiteX1" fmla="*/ 300639 w 2486683"/>
              <a:gd name="connsiteY1" fmla="*/ 0 h 4106992"/>
              <a:gd name="connsiteX2" fmla="*/ 351924 w 2486683"/>
              <a:gd name="connsiteY2" fmla="*/ 75072 h 4106992"/>
              <a:gd name="connsiteX3" fmla="*/ 1780674 w 2486683"/>
              <a:gd name="connsiteY3" fmla="*/ 2133600 h 4106992"/>
              <a:gd name="connsiteX4" fmla="*/ 2486526 w 2486683"/>
              <a:gd name="connsiteY4" fmla="*/ 2791326 h 4106992"/>
              <a:gd name="connsiteX5" fmla="*/ 1732547 w 2486683"/>
              <a:gd name="connsiteY5" fmla="*/ 3689684 h 4106992"/>
              <a:gd name="connsiteX6" fmla="*/ 208547 w 2486683"/>
              <a:gd name="connsiteY6" fmla="*/ 4010526 h 4106992"/>
              <a:gd name="connsiteX7" fmla="*/ 8397 w 2486683"/>
              <a:gd name="connsiteY7" fmla="*/ 4099760 h 4106992"/>
              <a:gd name="connsiteX8" fmla="*/ 0 w 2486683"/>
              <a:gd name="connsiteY8" fmla="*/ 4106992 h 410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6683" h="4106992">
                <a:moveTo>
                  <a:pt x="0" y="0"/>
                </a:moveTo>
                <a:lnTo>
                  <a:pt x="300639" y="0"/>
                </a:lnTo>
                <a:lnTo>
                  <a:pt x="351924" y="75072"/>
                </a:lnTo>
                <a:cubicBezTo>
                  <a:pt x="799599" y="731921"/>
                  <a:pt x="1469858" y="1730543"/>
                  <a:pt x="1780674" y="2133600"/>
                </a:cubicBezTo>
                <a:cubicBezTo>
                  <a:pt x="2195095" y="2671010"/>
                  <a:pt x="2494547" y="2531979"/>
                  <a:pt x="2486526" y="2791326"/>
                </a:cubicBezTo>
                <a:cubicBezTo>
                  <a:pt x="2478505" y="3050673"/>
                  <a:pt x="2112210" y="3486484"/>
                  <a:pt x="1732547" y="3689684"/>
                </a:cubicBezTo>
                <a:cubicBezTo>
                  <a:pt x="1352884" y="3892884"/>
                  <a:pt x="540084" y="3959726"/>
                  <a:pt x="208547" y="4010526"/>
                </a:cubicBezTo>
                <a:cubicBezTo>
                  <a:pt x="125663" y="4023226"/>
                  <a:pt x="60659" y="4059822"/>
                  <a:pt x="8397" y="4099760"/>
                </a:cubicBezTo>
                <a:lnTo>
                  <a:pt x="0" y="410699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5" name="任意形状 14"/>
          <p:cNvSpPr/>
          <p:nvPr userDrawn="1"/>
        </p:nvSpPr>
        <p:spPr>
          <a:xfrm>
            <a:off x="0" y="3249297"/>
            <a:ext cx="2929358" cy="3608703"/>
          </a:xfrm>
          <a:custGeom>
            <a:avLst/>
            <a:gdLst>
              <a:gd name="connsiteX0" fmla="*/ 2879629 w 2929358"/>
              <a:gd name="connsiteY0" fmla="*/ 175 h 3608703"/>
              <a:gd name="connsiteX1" fmla="*/ 2903621 w 2929358"/>
              <a:gd name="connsiteY1" fmla="*/ 7250 h 3608703"/>
              <a:gd name="connsiteX2" fmla="*/ 2486526 w 2929358"/>
              <a:gd name="connsiteY2" fmla="*/ 1531250 h 3608703"/>
              <a:gd name="connsiteX3" fmla="*/ 1219200 w 2929358"/>
              <a:gd name="connsiteY3" fmla="*/ 3199629 h 3608703"/>
              <a:gd name="connsiteX4" fmla="*/ 856498 w 2929358"/>
              <a:gd name="connsiteY4" fmla="*/ 3545788 h 3608703"/>
              <a:gd name="connsiteX5" fmla="*/ 783857 w 2929358"/>
              <a:gd name="connsiteY5" fmla="*/ 3608703 h 3608703"/>
              <a:gd name="connsiteX6" fmla="*/ 0 w 2929358"/>
              <a:gd name="connsiteY6" fmla="*/ 3608703 h 3608703"/>
              <a:gd name="connsiteX7" fmla="*/ 0 w 2929358"/>
              <a:gd name="connsiteY7" fmla="*/ 1591065 h 3608703"/>
              <a:gd name="connsiteX8" fmla="*/ 68633 w 2929358"/>
              <a:gd name="connsiteY8" fmla="*/ 1543893 h 3608703"/>
              <a:gd name="connsiteX9" fmla="*/ 1844842 w 2929358"/>
              <a:gd name="connsiteY9" fmla="*/ 985819 h 3608703"/>
              <a:gd name="connsiteX10" fmla="*/ 2879629 w 2929358"/>
              <a:gd name="connsiteY10" fmla="*/ 175 h 360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29358" h="3608703">
                <a:moveTo>
                  <a:pt x="2879629" y="175"/>
                </a:moveTo>
                <a:cubicBezTo>
                  <a:pt x="2888916" y="-677"/>
                  <a:pt x="2896937" y="1569"/>
                  <a:pt x="2903621" y="7250"/>
                </a:cubicBezTo>
                <a:cubicBezTo>
                  <a:pt x="3010568" y="98155"/>
                  <a:pt x="2767263" y="999187"/>
                  <a:pt x="2486526" y="1531250"/>
                </a:cubicBezTo>
                <a:cubicBezTo>
                  <a:pt x="2205789" y="2063313"/>
                  <a:pt x="1657684" y="2750450"/>
                  <a:pt x="1219200" y="3199629"/>
                </a:cubicBezTo>
                <a:cubicBezTo>
                  <a:pt x="1109579" y="3311924"/>
                  <a:pt x="985253" y="3430569"/>
                  <a:pt x="856498" y="3545788"/>
                </a:cubicBezTo>
                <a:lnTo>
                  <a:pt x="783857" y="3608703"/>
                </a:lnTo>
                <a:lnTo>
                  <a:pt x="0" y="3608703"/>
                </a:lnTo>
                <a:lnTo>
                  <a:pt x="0" y="1591065"/>
                </a:lnTo>
                <a:lnTo>
                  <a:pt x="68633" y="1543893"/>
                </a:lnTo>
                <a:cubicBezTo>
                  <a:pt x="520992" y="1272405"/>
                  <a:pt x="1405021" y="1231464"/>
                  <a:pt x="1844842" y="985819"/>
                </a:cubicBezTo>
                <a:cubicBezTo>
                  <a:pt x="2316079" y="722628"/>
                  <a:pt x="2740318" y="12953"/>
                  <a:pt x="2879629" y="17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7" name="任意形状 16"/>
          <p:cNvSpPr/>
          <p:nvPr userDrawn="1"/>
        </p:nvSpPr>
        <p:spPr>
          <a:xfrm>
            <a:off x="1573641" y="3545305"/>
            <a:ext cx="2199207" cy="3312695"/>
          </a:xfrm>
          <a:custGeom>
            <a:avLst/>
            <a:gdLst>
              <a:gd name="connsiteX0" fmla="*/ 1634780 w 2199207"/>
              <a:gd name="connsiteY0" fmla="*/ 0 h 3312695"/>
              <a:gd name="connsiteX1" fmla="*/ 2035833 w 2199207"/>
              <a:gd name="connsiteY1" fmla="*/ 1138990 h 3312695"/>
              <a:gd name="connsiteX2" fmla="*/ 2051875 w 2199207"/>
              <a:gd name="connsiteY2" fmla="*/ 2951748 h 3312695"/>
              <a:gd name="connsiteX3" fmla="*/ 2186980 w 2199207"/>
              <a:gd name="connsiteY3" fmla="*/ 3293896 h 3312695"/>
              <a:gd name="connsiteX4" fmla="*/ 2199207 w 2199207"/>
              <a:gd name="connsiteY4" fmla="*/ 3312695 h 3312695"/>
              <a:gd name="connsiteX5" fmla="*/ 0 w 2199207"/>
              <a:gd name="connsiteY5" fmla="*/ 3312695 h 3312695"/>
              <a:gd name="connsiteX6" fmla="*/ 76565 w 2199207"/>
              <a:gd name="connsiteY6" fmla="*/ 3178468 h 3312695"/>
              <a:gd name="connsiteX7" fmla="*/ 1410189 w 2199207"/>
              <a:gd name="connsiteY7" fmla="*/ 1219201 h 331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9207" h="3312695">
                <a:moveTo>
                  <a:pt x="1634780" y="0"/>
                </a:moveTo>
                <a:cubicBezTo>
                  <a:pt x="1835306" y="569495"/>
                  <a:pt x="1966317" y="647032"/>
                  <a:pt x="2035833" y="1138990"/>
                </a:cubicBezTo>
                <a:cubicBezTo>
                  <a:pt x="2105349" y="1630948"/>
                  <a:pt x="1963644" y="2457117"/>
                  <a:pt x="2051875" y="2951748"/>
                </a:cubicBezTo>
                <a:cubicBezTo>
                  <a:pt x="2073933" y="3075406"/>
                  <a:pt x="2124900" y="3188536"/>
                  <a:pt x="2186980" y="3293896"/>
                </a:cubicBezTo>
                <a:lnTo>
                  <a:pt x="2199207" y="3312695"/>
                </a:lnTo>
                <a:lnTo>
                  <a:pt x="0" y="3312695"/>
                </a:lnTo>
                <a:lnTo>
                  <a:pt x="76565" y="3178468"/>
                </a:lnTo>
                <a:cubicBezTo>
                  <a:pt x="523362" y="2438902"/>
                  <a:pt x="1366073" y="1495928"/>
                  <a:pt x="1410189" y="121920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9" name="任意形状 18"/>
          <p:cNvSpPr/>
          <p:nvPr userDrawn="1"/>
        </p:nvSpPr>
        <p:spPr>
          <a:xfrm>
            <a:off x="1042737" y="-5822"/>
            <a:ext cx="7728913" cy="6863822"/>
          </a:xfrm>
          <a:custGeom>
            <a:avLst/>
            <a:gdLst>
              <a:gd name="connsiteX0" fmla="*/ 0 w 7728913"/>
              <a:gd name="connsiteY0" fmla="*/ 0 h 6863822"/>
              <a:gd name="connsiteX1" fmla="*/ 1502592 w 7728913"/>
              <a:gd name="connsiteY1" fmla="*/ 0 h 6863822"/>
              <a:gd name="connsiteX2" fmla="*/ 1559030 w 7728913"/>
              <a:gd name="connsiteY2" fmla="*/ 104926 h 6863822"/>
              <a:gd name="connsiteX3" fmla="*/ 2630905 w 7728913"/>
              <a:gd name="connsiteY3" fmla="*/ 1593990 h 6863822"/>
              <a:gd name="connsiteX4" fmla="*/ 5710989 w 7728913"/>
              <a:gd name="connsiteY4" fmla="*/ 3631338 h 6863822"/>
              <a:gd name="connsiteX5" fmla="*/ 6849979 w 7728913"/>
              <a:gd name="connsiteY5" fmla="*/ 5588475 h 6863822"/>
              <a:gd name="connsiteX6" fmla="*/ 7660105 w 7728913"/>
              <a:gd name="connsiteY6" fmla="*/ 6761554 h 6863822"/>
              <a:gd name="connsiteX7" fmla="*/ 7728913 w 7728913"/>
              <a:gd name="connsiteY7" fmla="*/ 6863822 h 6863822"/>
              <a:gd name="connsiteX8" fmla="*/ 3768459 w 7728913"/>
              <a:gd name="connsiteY8" fmla="*/ 6863822 h 6863822"/>
              <a:gd name="connsiteX9" fmla="*/ 3676446 w 7728913"/>
              <a:gd name="connsiteY9" fmla="*/ 6778834 h 6863822"/>
              <a:gd name="connsiteX10" fmla="*/ 3416968 w 7728913"/>
              <a:gd name="connsiteY10" fmla="*/ 6486833 h 6863822"/>
              <a:gd name="connsiteX11" fmla="*/ 2775284 w 7728913"/>
              <a:gd name="connsiteY11" fmla="*/ 3583211 h 6863822"/>
              <a:gd name="connsiteX12" fmla="*/ 577516 w 7728913"/>
              <a:gd name="connsiteY12" fmla="*/ 872096 h 6863822"/>
              <a:gd name="connsiteX13" fmla="*/ 11029 w 7728913"/>
              <a:gd name="connsiteY13" fmla="*/ 20862 h 686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28913" h="6863822">
                <a:moveTo>
                  <a:pt x="0" y="0"/>
                </a:moveTo>
                <a:lnTo>
                  <a:pt x="1502592" y="0"/>
                </a:lnTo>
                <a:lnTo>
                  <a:pt x="1559030" y="104926"/>
                </a:lnTo>
                <a:cubicBezTo>
                  <a:pt x="1811881" y="570470"/>
                  <a:pt x="2161340" y="1159516"/>
                  <a:pt x="2630905" y="1593990"/>
                </a:cubicBezTo>
                <a:cubicBezTo>
                  <a:pt x="3382210" y="2289148"/>
                  <a:pt x="5007810" y="2965591"/>
                  <a:pt x="5710989" y="3631338"/>
                </a:cubicBezTo>
                <a:cubicBezTo>
                  <a:pt x="6414168" y="4297085"/>
                  <a:pt x="6849979" y="5588475"/>
                  <a:pt x="6849979" y="5588475"/>
                </a:cubicBezTo>
                <a:cubicBezTo>
                  <a:pt x="7049169" y="5932044"/>
                  <a:pt x="7385384" y="6361838"/>
                  <a:pt x="7660105" y="6761554"/>
                </a:cubicBezTo>
                <a:lnTo>
                  <a:pt x="7728913" y="6863822"/>
                </a:lnTo>
                <a:lnTo>
                  <a:pt x="3768459" y="6863822"/>
                </a:lnTo>
                <a:lnTo>
                  <a:pt x="3676446" y="6778834"/>
                </a:lnTo>
                <a:cubicBezTo>
                  <a:pt x="3577724" y="6682138"/>
                  <a:pt x="3490160" y="6584423"/>
                  <a:pt x="3416968" y="6486833"/>
                </a:cubicBezTo>
                <a:cubicBezTo>
                  <a:pt x="2831431" y="5706117"/>
                  <a:pt x="3248526" y="4519000"/>
                  <a:pt x="2775284" y="3583211"/>
                </a:cubicBezTo>
                <a:cubicBezTo>
                  <a:pt x="2302042" y="2647422"/>
                  <a:pt x="1058779" y="1551212"/>
                  <a:pt x="577516" y="872096"/>
                </a:cubicBezTo>
                <a:cubicBezTo>
                  <a:pt x="336885" y="532538"/>
                  <a:pt x="137027" y="248459"/>
                  <a:pt x="11029" y="2086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1" name="任意形状 20"/>
          <p:cNvSpPr/>
          <p:nvPr userDrawn="1"/>
        </p:nvSpPr>
        <p:spPr>
          <a:xfrm>
            <a:off x="3371919" y="0"/>
            <a:ext cx="3718692" cy="2791326"/>
          </a:xfrm>
          <a:custGeom>
            <a:avLst/>
            <a:gdLst>
              <a:gd name="connsiteX0" fmla="*/ 0 w 3718692"/>
              <a:gd name="connsiteY0" fmla="*/ 0 h 2791326"/>
              <a:gd name="connsiteX1" fmla="*/ 3226728 w 3718692"/>
              <a:gd name="connsiteY1" fmla="*/ 0 h 2791326"/>
              <a:gd name="connsiteX2" fmla="*/ 3226401 w 3718692"/>
              <a:gd name="connsiteY2" fmla="*/ 5013 h 2791326"/>
              <a:gd name="connsiteX3" fmla="*/ 3173261 w 3718692"/>
              <a:gd name="connsiteY3" fmla="*/ 1219200 h 2791326"/>
              <a:gd name="connsiteX4" fmla="*/ 3718692 w 3718692"/>
              <a:gd name="connsiteY4" fmla="*/ 2791326 h 2791326"/>
              <a:gd name="connsiteX5" fmla="*/ 1777597 w 3718692"/>
              <a:gd name="connsiteY5" fmla="*/ 2037347 h 2791326"/>
              <a:gd name="connsiteX6" fmla="*/ 47432 w 3718692"/>
              <a:gd name="connsiteY6" fmla="*/ 70252 h 279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692" h="2791326">
                <a:moveTo>
                  <a:pt x="0" y="0"/>
                </a:moveTo>
                <a:lnTo>
                  <a:pt x="3226728" y="0"/>
                </a:lnTo>
                <a:lnTo>
                  <a:pt x="3226401" y="5013"/>
                </a:lnTo>
                <a:cubicBezTo>
                  <a:pt x="3188635" y="438484"/>
                  <a:pt x="3122461" y="899695"/>
                  <a:pt x="3173261" y="1219200"/>
                </a:cubicBezTo>
                <a:cubicBezTo>
                  <a:pt x="3274861" y="1858211"/>
                  <a:pt x="3614419" y="2446421"/>
                  <a:pt x="3718692" y="2791326"/>
                </a:cubicBezTo>
                <a:cubicBezTo>
                  <a:pt x="3357744" y="2783305"/>
                  <a:pt x="2462060" y="2622884"/>
                  <a:pt x="1777597" y="2037347"/>
                </a:cubicBezTo>
                <a:cubicBezTo>
                  <a:pt x="1307029" y="1634790"/>
                  <a:pt x="535692" y="769707"/>
                  <a:pt x="47432" y="70252"/>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3" name="任意形状 22"/>
          <p:cNvSpPr/>
          <p:nvPr userDrawn="1"/>
        </p:nvSpPr>
        <p:spPr>
          <a:xfrm>
            <a:off x="7118577" y="-1"/>
            <a:ext cx="700375" cy="2534652"/>
          </a:xfrm>
          <a:custGeom>
            <a:avLst/>
            <a:gdLst>
              <a:gd name="connsiteX0" fmla="*/ 199 w 700375"/>
              <a:gd name="connsiteY0" fmla="*/ 0 h 2534652"/>
              <a:gd name="connsiteX1" fmla="*/ 700375 w 700375"/>
              <a:gd name="connsiteY1" fmla="*/ 0 h 2534652"/>
              <a:gd name="connsiteX2" fmla="*/ 680364 w 700375"/>
              <a:gd name="connsiteY2" fmla="*/ 62300 h 2534652"/>
              <a:gd name="connsiteX3" fmla="*/ 485603 w 700375"/>
              <a:gd name="connsiteY3" fmla="*/ 813522 h 2534652"/>
              <a:gd name="connsiteX4" fmla="*/ 437476 w 700375"/>
              <a:gd name="connsiteY4" fmla="*/ 2530028 h 2534652"/>
              <a:gd name="connsiteX5" fmla="*/ 36424 w 700375"/>
              <a:gd name="connsiteY5" fmla="*/ 1214575 h 2534652"/>
              <a:gd name="connsiteX6" fmla="*/ 0 w 700375"/>
              <a:gd name="connsiteY6" fmla="*/ 67721 h 253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375" h="2534652">
                <a:moveTo>
                  <a:pt x="199" y="0"/>
                </a:moveTo>
                <a:lnTo>
                  <a:pt x="700375" y="0"/>
                </a:lnTo>
                <a:lnTo>
                  <a:pt x="680364" y="62300"/>
                </a:lnTo>
                <a:cubicBezTo>
                  <a:pt x="596269" y="325115"/>
                  <a:pt x="516685" y="587930"/>
                  <a:pt x="485603" y="813522"/>
                </a:cubicBezTo>
                <a:cubicBezTo>
                  <a:pt x="402719" y="1415101"/>
                  <a:pt x="512339" y="2463186"/>
                  <a:pt x="437476" y="2530028"/>
                </a:cubicBezTo>
                <a:cubicBezTo>
                  <a:pt x="362613" y="2596870"/>
                  <a:pt x="87224" y="1928449"/>
                  <a:pt x="36424" y="1214575"/>
                </a:cubicBezTo>
                <a:cubicBezTo>
                  <a:pt x="17374" y="946872"/>
                  <a:pt x="2836" y="518623"/>
                  <a:pt x="0" y="67721"/>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5" name="任意形状 24"/>
          <p:cNvSpPr/>
          <p:nvPr userDrawn="1"/>
        </p:nvSpPr>
        <p:spPr>
          <a:xfrm>
            <a:off x="7985085" y="1"/>
            <a:ext cx="4206917" cy="2534651"/>
          </a:xfrm>
          <a:custGeom>
            <a:avLst/>
            <a:gdLst>
              <a:gd name="connsiteX0" fmla="*/ 416581 w 4206917"/>
              <a:gd name="connsiteY0" fmla="*/ 0 h 2534651"/>
              <a:gd name="connsiteX1" fmla="*/ 4206917 w 4206917"/>
              <a:gd name="connsiteY1" fmla="*/ 0 h 2534651"/>
              <a:gd name="connsiteX2" fmla="*/ 4206917 w 4206917"/>
              <a:gd name="connsiteY2" fmla="*/ 2014007 h 2534651"/>
              <a:gd name="connsiteX3" fmla="*/ 3947233 w 4206917"/>
              <a:gd name="connsiteY3" fmla="*/ 2071436 h 2534651"/>
              <a:gd name="connsiteX4" fmla="*/ 2634788 w 4206917"/>
              <a:gd name="connsiteY4" fmla="*/ 2261936 h 2534651"/>
              <a:gd name="connsiteX5" fmla="*/ 3883 w 4206917"/>
              <a:gd name="connsiteY5" fmla="*/ 2534651 h 2534651"/>
              <a:gd name="connsiteX6" fmla="*/ 385364 w 4206917"/>
              <a:gd name="connsiteY6" fmla="*/ 69608 h 25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6917" h="2534651">
                <a:moveTo>
                  <a:pt x="416581" y="0"/>
                </a:moveTo>
                <a:lnTo>
                  <a:pt x="4206917" y="0"/>
                </a:lnTo>
                <a:lnTo>
                  <a:pt x="4206917" y="2014007"/>
                </a:lnTo>
                <a:lnTo>
                  <a:pt x="3947233" y="2071436"/>
                </a:lnTo>
                <a:cubicBezTo>
                  <a:pt x="3523788" y="2149642"/>
                  <a:pt x="3045199" y="2187073"/>
                  <a:pt x="2634788" y="2261936"/>
                </a:cubicBezTo>
                <a:cubicBezTo>
                  <a:pt x="1813967" y="2411662"/>
                  <a:pt x="741819" y="2294019"/>
                  <a:pt x="3883" y="2534651"/>
                </a:cubicBezTo>
                <a:cubicBezTo>
                  <a:pt x="-22185" y="1987214"/>
                  <a:pt x="80596" y="818480"/>
                  <a:pt x="385364" y="69608"/>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7" name="任意形状 26"/>
          <p:cNvSpPr/>
          <p:nvPr userDrawn="1"/>
        </p:nvSpPr>
        <p:spPr>
          <a:xfrm>
            <a:off x="8037095" y="2565911"/>
            <a:ext cx="4154905" cy="2044209"/>
          </a:xfrm>
          <a:custGeom>
            <a:avLst/>
            <a:gdLst>
              <a:gd name="connsiteX0" fmla="*/ 4026568 w 4154905"/>
              <a:gd name="connsiteY0" fmla="*/ 827 h 2044209"/>
              <a:gd name="connsiteX1" fmla="*/ 4154905 w 4154905"/>
              <a:gd name="connsiteY1" fmla="*/ 7296 h 2044209"/>
              <a:gd name="connsiteX2" fmla="*/ 4154905 w 4154905"/>
              <a:gd name="connsiteY2" fmla="*/ 1783390 h 2044209"/>
              <a:gd name="connsiteX3" fmla="*/ 4090737 w 4154905"/>
              <a:gd name="connsiteY3" fmla="*/ 1813585 h 2044209"/>
              <a:gd name="connsiteX4" fmla="*/ 2197768 w 4154905"/>
              <a:gd name="connsiteY4" fmla="*/ 1909837 h 2044209"/>
              <a:gd name="connsiteX5" fmla="*/ 0 w 4154905"/>
              <a:gd name="connsiteY5" fmla="*/ 417922 h 2044209"/>
              <a:gd name="connsiteX6" fmla="*/ 2005263 w 4154905"/>
              <a:gd name="connsiteY6" fmla="*/ 273543 h 2044209"/>
              <a:gd name="connsiteX7" fmla="*/ 4026568 w 4154905"/>
              <a:gd name="connsiteY7" fmla="*/ 827 h 204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4905" h="2044209">
                <a:moveTo>
                  <a:pt x="4026568" y="827"/>
                </a:moveTo>
                <a:lnTo>
                  <a:pt x="4154905" y="7296"/>
                </a:lnTo>
                <a:lnTo>
                  <a:pt x="4154905" y="1783390"/>
                </a:lnTo>
                <a:lnTo>
                  <a:pt x="4090737" y="1813585"/>
                </a:lnTo>
                <a:cubicBezTo>
                  <a:pt x="3539958" y="2048869"/>
                  <a:pt x="2879557" y="2142447"/>
                  <a:pt x="2197768" y="1909837"/>
                </a:cubicBezTo>
                <a:cubicBezTo>
                  <a:pt x="1515979" y="1677227"/>
                  <a:pt x="176463" y="722723"/>
                  <a:pt x="0" y="417922"/>
                </a:cubicBezTo>
                <a:cubicBezTo>
                  <a:pt x="481263" y="417921"/>
                  <a:pt x="1334168" y="343059"/>
                  <a:pt x="2005263" y="273543"/>
                </a:cubicBezTo>
                <a:cubicBezTo>
                  <a:pt x="2486526" y="206701"/>
                  <a:pt x="3307347" y="-15215"/>
                  <a:pt x="4026568" y="827"/>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29" name="任意形状 28"/>
          <p:cNvSpPr/>
          <p:nvPr userDrawn="1"/>
        </p:nvSpPr>
        <p:spPr>
          <a:xfrm>
            <a:off x="7766064" y="3276796"/>
            <a:ext cx="4425936" cy="3581205"/>
          </a:xfrm>
          <a:custGeom>
            <a:avLst/>
            <a:gdLst>
              <a:gd name="connsiteX0" fmla="*/ 0 w 4425936"/>
              <a:gd name="connsiteY0" fmla="*/ 0 h 3581205"/>
              <a:gd name="connsiteX1" fmla="*/ 2565040 w 4425936"/>
              <a:gd name="connsiteY1" fmla="*/ 1853042 h 3581205"/>
              <a:gd name="connsiteX2" fmla="*/ 4085264 w 4425936"/>
              <a:gd name="connsiteY2" fmla="*/ 1693713 h 3581205"/>
              <a:gd name="connsiteX3" fmla="*/ 4425936 w 4425936"/>
              <a:gd name="connsiteY3" fmla="*/ 1602364 h 3581205"/>
              <a:gd name="connsiteX4" fmla="*/ 4425936 w 4425936"/>
              <a:gd name="connsiteY4" fmla="*/ 3581205 h 3581205"/>
              <a:gd name="connsiteX5" fmla="*/ 1627818 w 4425936"/>
              <a:gd name="connsiteY5" fmla="*/ 3581205 h 3581205"/>
              <a:gd name="connsiteX6" fmla="*/ 1593563 w 4425936"/>
              <a:gd name="connsiteY6" fmla="*/ 3520244 h 3581205"/>
              <a:gd name="connsiteX7" fmla="*/ 0 w 4425936"/>
              <a:gd name="connsiteY7" fmla="*/ 0 h 358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5936" h="3581205">
                <a:moveTo>
                  <a:pt x="0" y="0"/>
                </a:moveTo>
                <a:cubicBezTo>
                  <a:pt x="589739" y="494430"/>
                  <a:pt x="1659571" y="1594929"/>
                  <a:pt x="2565040" y="1853042"/>
                </a:cubicBezTo>
                <a:cubicBezTo>
                  <a:pt x="3017774" y="1982099"/>
                  <a:pt x="3565909" y="1836715"/>
                  <a:pt x="4085264" y="1693713"/>
                </a:cubicBezTo>
                <a:lnTo>
                  <a:pt x="4425936" y="1602364"/>
                </a:lnTo>
                <a:lnTo>
                  <a:pt x="4425936" y="3581205"/>
                </a:lnTo>
                <a:lnTo>
                  <a:pt x="1627818" y="3581205"/>
                </a:lnTo>
                <a:lnTo>
                  <a:pt x="1593563" y="3520244"/>
                </a:lnTo>
                <a:cubicBezTo>
                  <a:pt x="860194" y="2190067"/>
                  <a:pt x="203813" y="509386"/>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30" name="矩形 29"/>
          <p:cNvSpPr/>
          <p:nvPr userDrawn="1"/>
        </p:nvSpPr>
        <p:spPr>
          <a:xfrm>
            <a:off x="-1" y="0"/>
            <a:ext cx="12192001" cy="3312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12" name="文本占位符 3"/>
          <p:cNvSpPr>
            <a:spLocks noGrp="1"/>
          </p:cNvSpPr>
          <p:nvPr>
            <p:ph type="body" sz="quarter" idx="12"/>
          </p:nvPr>
        </p:nvSpPr>
        <p:spPr>
          <a:xfrm>
            <a:off x="284148" y="97757"/>
            <a:ext cx="7752947" cy="590549"/>
          </a:xfrm>
          <a:prstGeom prst="rect">
            <a:avLst/>
          </a:prstGeom>
        </p:spPr>
        <p:txBody>
          <a:bodyPr anchor="ctr"/>
          <a:lstStyle>
            <a:lvl1pPr marL="0" indent="0" algn="l">
              <a:buNone/>
              <a:defRPr sz="2800" b="1">
                <a:solidFill>
                  <a:schemeClr val="accent5"/>
                </a:solidFill>
              </a:defRPr>
            </a:lvl1pPr>
          </a:lstStyle>
          <a:p>
            <a:pPr lvl="0"/>
            <a:r>
              <a:rPr kumimoji="1" lang="zh-CN" altLang="en-US"/>
              <a:t>单击此处编辑母版文本样式</a:t>
            </a:r>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8.xml"/><Relationship Id="rId2" Type="http://schemas.openxmlformats.org/officeDocument/2006/relationships/image" Target="../media/image21.jpe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9.xml"/><Relationship Id="rId2" Type="http://schemas.openxmlformats.org/officeDocument/2006/relationships/image" Target="../media/image23.png"/><Relationship Id="rId1" Type="http://schemas.openxmlformats.org/officeDocument/2006/relationships/image" Target="../media/image22.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9.xml"/><Relationship Id="rId2" Type="http://schemas.openxmlformats.org/officeDocument/2006/relationships/image" Target="../media/image25.jpeg"/><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9.xml"/><Relationship Id="rId2" Type="http://schemas.openxmlformats.org/officeDocument/2006/relationships/image" Target="../media/image27.jpeg"/><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9.xml"/><Relationship Id="rId5" Type="http://schemas.openxmlformats.org/officeDocument/2006/relationships/image" Target="../media/image32.jpe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8.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8.xml"/><Relationship Id="rId2" Type="http://schemas.openxmlformats.org/officeDocument/2006/relationships/image" Target="../media/image15.jpeg"/><Relationship Id="rId1" Type="http://schemas.openxmlformats.org/officeDocument/2006/relationships/image" Target="../media/image14.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8.xml"/><Relationship Id="rId2" Type="http://schemas.openxmlformats.org/officeDocument/2006/relationships/image" Target="../media/image17.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8.xml"/><Relationship Id="rId2" Type="http://schemas.openxmlformats.org/officeDocument/2006/relationships/image" Target="../media/image19.jpeg"/><Relationship Id="rId1"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59472" y="2444047"/>
            <a:ext cx="9344721" cy="984954"/>
          </a:xfrm>
        </p:spPr>
        <p:txBody>
          <a:bodyPr/>
          <a:lstStyle/>
          <a:p>
            <a:pPr algn="ctr"/>
            <a:r>
              <a:rPr kumimoji="1" lang="zh-CN" altLang="en-US" sz="6500" dirty="0"/>
              <a:t>一次性求职创业</a:t>
            </a:r>
            <a:r>
              <a:rPr kumimoji="1" lang="zh-CN" altLang="en-US" sz="6500" dirty="0" smtClean="0"/>
              <a:t>补贴审核情况说明</a:t>
            </a:r>
            <a:endParaRPr kumimoji="1" lang="zh-CN" altLang="en-US" sz="6500" dirty="0"/>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68223" y="957530"/>
            <a:ext cx="11263796" cy="492443"/>
          </a:xfrm>
          <a:prstGeom prst="rect">
            <a:avLst/>
          </a:prstGeom>
          <a:solidFill>
            <a:schemeClr val="accent1"/>
          </a:solidFill>
        </p:spPr>
        <p:txBody>
          <a:bodyPr wrap="square">
            <a:spAutoFit/>
          </a:bodyPr>
          <a:lstStyle/>
          <a:p>
            <a:pPr algn="just" defTabSz="1219200">
              <a:lnSpc>
                <a:spcPct val="130000"/>
              </a:lnSpc>
              <a:defRPr/>
            </a:pPr>
            <a:r>
              <a:rPr lang="zh-CN" altLang="en-US" sz="2000" b="1" kern="0" dirty="0">
                <a:solidFill>
                  <a:schemeClr val="bg1"/>
                </a:solidFill>
                <a:latin typeface="+mn-ea"/>
              </a:rPr>
              <a:t>    </a:t>
            </a:r>
            <a:r>
              <a:rPr lang="zh-CN" altLang="en-US" kern="0" dirty="0">
                <a:solidFill>
                  <a:schemeClr val="bg1"/>
                </a:solidFill>
                <a:latin typeface="+mn-ea"/>
              </a:rPr>
              <a:t>低保证上如未写明家庭保障成员之间的关系，可以提供户口本或</a:t>
            </a:r>
            <a:r>
              <a:rPr lang="zh-CN" altLang="en-US" dirty="0">
                <a:solidFill>
                  <a:schemeClr val="bg1"/>
                </a:solidFill>
                <a:latin typeface="+mn-ea"/>
              </a:rPr>
              <a:t>公安机关、村（居）委会开具的关系证明</a:t>
            </a:r>
            <a:r>
              <a:rPr lang="zh-CN" altLang="en-US" kern="0" dirty="0">
                <a:solidFill>
                  <a:schemeClr val="bg1"/>
                </a:solidFill>
                <a:latin typeface="+mn-ea"/>
              </a:rPr>
              <a:t>。</a:t>
            </a:r>
            <a:endParaRPr lang="en-US" altLang="zh-CN" kern="0" dirty="0">
              <a:solidFill>
                <a:schemeClr val="bg1"/>
              </a:solidFill>
              <a:latin typeface="+mn-ea"/>
            </a:endParaRPr>
          </a:p>
        </p:txBody>
      </p:sp>
      <p:pic>
        <p:nvPicPr>
          <p:cNvPr id="4" name="图片 3"/>
          <p:cNvPicPr>
            <a:picLocks noChangeAspect="1"/>
          </p:cNvPicPr>
          <p:nvPr/>
        </p:nvPicPr>
        <p:blipFill>
          <a:blip r:embed="rId1"/>
          <a:stretch>
            <a:fillRect/>
          </a:stretch>
        </p:blipFill>
        <p:spPr>
          <a:xfrm>
            <a:off x="1806760" y="1531089"/>
            <a:ext cx="2912110" cy="517779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5627" y="1531089"/>
            <a:ext cx="3116004" cy="5178056"/>
          </a:xfrm>
          <a:prstGeom prst="rect">
            <a:avLst/>
          </a:prstGeom>
        </p:spPr>
      </p:pic>
      <p:sp>
        <p:nvSpPr>
          <p:cNvPr id="6" name="矩形 5"/>
          <p:cNvSpPr/>
          <p:nvPr/>
        </p:nvSpPr>
        <p:spPr>
          <a:xfrm>
            <a:off x="9058940" y="3062177"/>
            <a:ext cx="393404" cy="1701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p:nvSpPr>
        <p:spPr>
          <a:xfrm>
            <a:off x="2562447" y="5645888"/>
            <a:ext cx="265813" cy="1169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2562447" y="3710763"/>
            <a:ext cx="435934" cy="1488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2695353" y="4380614"/>
            <a:ext cx="567735" cy="1275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p:nvSpPr>
        <p:spPr>
          <a:xfrm>
            <a:off x="2695352" y="6319284"/>
            <a:ext cx="567735" cy="1275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p:cNvSpPr/>
          <p:nvPr/>
        </p:nvSpPr>
        <p:spPr>
          <a:xfrm>
            <a:off x="7047613" y="3342168"/>
            <a:ext cx="884275" cy="1275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占位符 1"/>
          <p:cNvSpPr>
            <a:spLocks noGrp="1"/>
          </p:cNvSpPr>
          <p:nvPr>
            <p:ph type="body" sz="quarter" idx="12"/>
          </p:nvPr>
        </p:nvSpPr>
        <p:spPr>
          <a:xfrm>
            <a:off x="284148" y="97757"/>
            <a:ext cx="11666847" cy="590549"/>
          </a:xfrm>
        </p:spPr>
        <p:txBody>
          <a:bodyPr/>
          <a:lstStyle/>
          <a:p>
            <a:r>
              <a:rPr kumimoji="1" lang="en-US" altLang="zh-CN" dirty="0">
                <a:sym typeface="+mn-ea"/>
              </a:rPr>
              <a:t>2-1</a:t>
            </a:r>
            <a:r>
              <a:rPr lang="zh-CN" altLang="zh-CN" dirty="0">
                <a:sym typeface="+mn-ea"/>
              </a:rPr>
              <a:t>城乡低保</a:t>
            </a:r>
            <a:r>
              <a:rPr lang="en-US" altLang="zh-CN" dirty="0">
                <a:sym typeface="+mn-ea"/>
              </a:rPr>
              <a:t>(</a:t>
            </a:r>
            <a:r>
              <a:rPr lang="zh-CN" altLang="zh-CN" dirty="0">
                <a:sym typeface="+mn-ea"/>
              </a:rPr>
              <a:t>贫困残疾人</a:t>
            </a:r>
            <a:r>
              <a:rPr lang="en-US" altLang="zh-CN" dirty="0">
                <a:sym typeface="+mn-ea"/>
              </a:rPr>
              <a:t>)</a:t>
            </a:r>
            <a:r>
              <a:rPr lang="zh-CN" altLang="zh-CN" dirty="0">
                <a:sym typeface="+mn-ea"/>
              </a:rPr>
              <a:t>家庭毕业生</a:t>
            </a:r>
            <a:r>
              <a:rPr kumimoji="1" lang="zh-CN" altLang="en-US" dirty="0">
                <a:sym typeface="+mn-ea"/>
              </a:rPr>
              <a:t>申请资料注意事项</a:t>
            </a:r>
            <a:endParaRPr kumimoji="1"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284148" y="97757"/>
            <a:ext cx="11086050" cy="590549"/>
          </a:xfrm>
        </p:spPr>
        <p:txBody>
          <a:bodyPr/>
          <a:lstStyle/>
          <a:p>
            <a:pPr defTabSz="1219200">
              <a:lnSpc>
                <a:spcPct val="130000"/>
              </a:lnSpc>
              <a:defRPr/>
            </a:pPr>
            <a:r>
              <a:rPr lang="en-US" altLang="zh-CN" dirty="0">
                <a:sym typeface="+mn-ea"/>
              </a:rPr>
              <a:t>2-2</a:t>
            </a:r>
            <a:r>
              <a:rPr lang="zh-CN" altLang="zh-CN" dirty="0">
                <a:sym typeface="+mn-ea"/>
              </a:rPr>
              <a:t>社会孤儿毕业生</a:t>
            </a:r>
            <a:r>
              <a:rPr kumimoji="1" lang="zh-CN" altLang="en-US" dirty="0">
                <a:sym typeface="+mn-ea"/>
              </a:rPr>
              <a:t>申请资料注意事项</a:t>
            </a:r>
            <a:endParaRPr kumimoji="1" lang="zh-CN" altLang="en-US" dirty="0"/>
          </a:p>
        </p:txBody>
      </p:sp>
      <p:sp>
        <p:nvSpPr>
          <p:cNvPr id="7" name="矩形 6"/>
          <p:cNvSpPr/>
          <p:nvPr/>
        </p:nvSpPr>
        <p:spPr>
          <a:xfrm>
            <a:off x="368223" y="1021328"/>
            <a:ext cx="11001975" cy="892552"/>
          </a:xfrm>
          <a:prstGeom prst="rect">
            <a:avLst/>
          </a:prstGeom>
          <a:solidFill>
            <a:schemeClr val="accent1"/>
          </a:solidFill>
        </p:spPr>
        <p:txBody>
          <a:bodyPr wrap="square">
            <a:spAutoFit/>
          </a:bodyPr>
          <a:lstStyle/>
          <a:p>
            <a:pPr algn="just" defTabSz="1219200">
              <a:lnSpc>
                <a:spcPct val="130000"/>
              </a:lnSpc>
              <a:defRPr/>
            </a:pPr>
            <a:r>
              <a:rPr lang="zh-CN" altLang="en-US" sz="2000" b="1" kern="0" dirty="0">
                <a:solidFill>
                  <a:schemeClr val="bg1"/>
                </a:solidFill>
                <a:latin typeface="+mn-ea"/>
              </a:rPr>
              <a:t>    审核毕业生</a:t>
            </a:r>
            <a:r>
              <a:rPr lang="en-US" altLang="zh-CN" sz="2000" b="1" kern="0" dirty="0">
                <a:solidFill>
                  <a:schemeClr val="bg1"/>
                </a:solidFill>
                <a:latin typeface="+mn-ea"/>
              </a:rPr>
              <a:t>《</a:t>
            </a:r>
            <a:r>
              <a:rPr lang="zh-CN" altLang="en-US" sz="2000" b="1" kern="0" dirty="0">
                <a:solidFill>
                  <a:schemeClr val="bg1"/>
                </a:solidFill>
                <a:latin typeface="+mn-ea"/>
              </a:rPr>
              <a:t>儿童福利证</a:t>
            </a:r>
            <a:r>
              <a:rPr lang="en-US" altLang="zh-CN" sz="2000" b="1" kern="0" dirty="0">
                <a:solidFill>
                  <a:schemeClr val="bg1"/>
                </a:solidFill>
                <a:latin typeface="+mn-ea"/>
              </a:rPr>
              <a:t>》</a:t>
            </a:r>
            <a:r>
              <a:rPr lang="zh-CN" altLang="en-US" sz="2000" b="1" kern="0" dirty="0">
                <a:solidFill>
                  <a:schemeClr val="bg1"/>
                </a:solidFill>
                <a:latin typeface="+mn-ea"/>
              </a:rPr>
              <a:t>，查看证件上县级以上民政部门的印鉴（盖章）是否清晰，是否为学生本人证件。</a:t>
            </a:r>
            <a:endParaRPr lang="en-US" altLang="zh-CN" sz="2000" b="1" kern="0" dirty="0">
              <a:solidFill>
                <a:schemeClr val="bg1"/>
              </a:solidFill>
              <a:latin typeface="+mn-ea"/>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03135" y="2409574"/>
            <a:ext cx="5735399" cy="3502157"/>
          </a:xfrm>
          <a:prstGeom prst="rect">
            <a:avLst/>
          </a:prstGeom>
        </p:spPr>
      </p:pic>
      <p:pic>
        <p:nvPicPr>
          <p:cNvPr id="8" name="图片 7"/>
          <p:cNvPicPr>
            <a:picLocks noChangeAspect="1"/>
          </p:cNvPicPr>
          <p:nvPr/>
        </p:nvPicPr>
        <p:blipFill>
          <a:blip r:embed="rId2"/>
          <a:stretch>
            <a:fillRect/>
          </a:stretch>
        </p:blipFill>
        <p:spPr>
          <a:xfrm>
            <a:off x="368223" y="2409574"/>
            <a:ext cx="3810000" cy="24307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284148" y="97757"/>
            <a:ext cx="11086050" cy="590549"/>
          </a:xfrm>
        </p:spPr>
        <p:txBody>
          <a:bodyPr/>
          <a:lstStyle/>
          <a:p>
            <a:pPr defTabSz="1219200">
              <a:lnSpc>
                <a:spcPct val="130000"/>
              </a:lnSpc>
              <a:defRPr/>
            </a:pPr>
            <a:r>
              <a:rPr lang="en-US" altLang="zh-CN" dirty="0">
                <a:sym typeface="+mn-ea"/>
              </a:rPr>
              <a:t>2-3</a:t>
            </a:r>
            <a:r>
              <a:rPr lang="zh-CN" altLang="zh-CN" dirty="0">
                <a:sym typeface="+mn-ea"/>
              </a:rPr>
              <a:t>烈属毕业生申请资料注意事项</a:t>
            </a:r>
            <a:endParaRPr lang="zh-CN" altLang="zh-CN" dirty="0">
              <a:sym typeface="+mn-ea"/>
            </a:endParaRPr>
          </a:p>
        </p:txBody>
      </p:sp>
      <p:sp>
        <p:nvSpPr>
          <p:cNvPr id="7" name="矩形 6"/>
          <p:cNvSpPr/>
          <p:nvPr/>
        </p:nvSpPr>
        <p:spPr>
          <a:xfrm>
            <a:off x="368223" y="1021328"/>
            <a:ext cx="11001975" cy="892552"/>
          </a:xfrm>
          <a:prstGeom prst="rect">
            <a:avLst/>
          </a:prstGeom>
          <a:solidFill>
            <a:schemeClr val="accent1"/>
          </a:solidFill>
        </p:spPr>
        <p:txBody>
          <a:bodyPr wrap="square">
            <a:spAutoFit/>
          </a:bodyPr>
          <a:lstStyle/>
          <a:p>
            <a:pPr algn="just" defTabSz="1219200">
              <a:lnSpc>
                <a:spcPct val="130000"/>
              </a:lnSpc>
              <a:defRPr/>
            </a:pPr>
            <a:r>
              <a:rPr lang="zh-CN" altLang="en-US" sz="2000" b="1" kern="0" dirty="0">
                <a:solidFill>
                  <a:schemeClr val="bg1"/>
                </a:solidFill>
                <a:latin typeface="+mn-ea"/>
              </a:rPr>
              <a:t>    审核毕业生</a:t>
            </a:r>
            <a:r>
              <a:rPr lang="en-US" altLang="zh-CN" sz="2000" b="1" kern="0" dirty="0">
                <a:solidFill>
                  <a:schemeClr val="bg1"/>
                </a:solidFill>
                <a:latin typeface="+mn-ea"/>
              </a:rPr>
              <a:t>《</a:t>
            </a:r>
            <a:r>
              <a:rPr lang="zh-CN" altLang="en-US" sz="2000" b="1" kern="0" dirty="0">
                <a:solidFill>
                  <a:schemeClr val="bg1"/>
                </a:solidFill>
                <a:latin typeface="+mn-ea"/>
              </a:rPr>
              <a:t>烈士证明书</a:t>
            </a:r>
            <a:r>
              <a:rPr lang="en-US" altLang="zh-CN" sz="2000" b="1" kern="0" dirty="0">
                <a:solidFill>
                  <a:schemeClr val="bg1"/>
                </a:solidFill>
                <a:latin typeface="+mn-ea"/>
              </a:rPr>
              <a:t>》</a:t>
            </a:r>
            <a:r>
              <a:rPr lang="zh-CN" altLang="en-US" sz="2000" b="1" kern="0" dirty="0">
                <a:solidFill>
                  <a:schemeClr val="bg1"/>
                </a:solidFill>
                <a:latin typeface="+mn-ea"/>
              </a:rPr>
              <a:t>或</a:t>
            </a:r>
            <a:r>
              <a:rPr lang="en-US" altLang="zh-CN" sz="2000" b="1" kern="0" dirty="0">
                <a:solidFill>
                  <a:schemeClr val="bg1"/>
                </a:solidFill>
                <a:latin typeface="+mn-ea"/>
              </a:rPr>
              <a:t>《</a:t>
            </a:r>
            <a:r>
              <a:rPr lang="zh-CN" altLang="en-US" sz="2000" b="1" kern="0" dirty="0">
                <a:solidFill>
                  <a:schemeClr val="bg1"/>
                </a:solidFill>
                <a:latin typeface="+mn-ea"/>
              </a:rPr>
              <a:t>烈属优待证</a:t>
            </a:r>
            <a:r>
              <a:rPr lang="en-US" altLang="zh-CN" sz="2000" b="1" kern="0" dirty="0">
                <a:solidFill>
                  <a:schemeClr val="bg1"/>
                </a:solidFill>
                <a:latin typeface="+mn-ea"/>
              </a:rPr>
              <a:t>》</a:t>
            </a:r>
            <a:r>
              <a:rPr lang="zh-CN" altLang="en-US" sz="2000" b="1" kern="0" dirty="0">
                <a:solidFill>
                  <a:schemeClr val="bg1"/>
                </a:solidFill>
                <a:latin typeface="+mn-ea"/>
              </a:rPr>
              <a:t>；审核毕业生亲属关系证明材料，如系烈士的子女或者烈士生前供养的兄弟姐妹，就符合申请条件。否则，不符合申请条件。</a:t>
            </a:r>
            <a:endParaRPr lang="en-US" altLang="zh-CN" sz="2000" b="1" kern="0" dirty="0">
              <a:solidFill>
                <a:schemeClr val="bg1"/>
              </a:solidFill>
              <a:latin typeface="+mn-ea"/>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8223" y="2374659"/>
            <a:ext cx="4990477" cy="3284353"/>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9210" y="2449088"/>
            <a:ext cx="5715000" cy="32099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284148" y="97757"/>
            <a:ext cx="11086050" cy="590549"/>
          </a:xfrm>
        </p:spPr>
        <p:txBody>
          <a:bodyPr/>
          <a:lstStyle/>
          <a:p>
            <a:r>
              <a:rPr kumimoji="1" lang="en-US" dirty="0"/>
              <a:t>2-4</a:t>
            </a:r>
            <a:r>
              <a:rPr lang="zh-CN" altLang="zh-CN" dirty="0"/>
              <a:t>对残疾毕业生申请资料注意事项</a:t>
            </a:r>
            <a:endParaRPr lang="zh-CN" altLang="zh-CN" dirty="0"/>
          </a:p>
        </p:txBody>
      </p:sp>
      <p:sp>
        <p:nvSpPr>
          <p:cNvPr id="7" name="矩形 6"/>
          <p:cNvSpPr/>
          <p:nvPr/>
        </p:nvSpPr>
        <p:spPr>
          <a:xfrm>
            <a:off x="368223" y="1021328"/>
            <a:ext cx="11001975" cy="853567"/>
          </a:xfrm>
          <a:prstGeom prst="rect">
            <a:avLst/>
          </a:prstGeom>
          <a:solidFill>
            <a:schemeClr val="accent1"/>
          </a:solidFill>
        </p:spPr>
        <p:txBody>
          <a:bodyPr wrap="square">
            <a:spAutoFit/>
          </a:bodyPr>
          <a:lstStyle/>
          <a:p>
            <a:pPr algn="just" defTabSz="1219200">
              <a:lnSpc>
                <a:spcPct val="130000"/>
              </a:lnSpc>
              <a:defRPr/>
            </a:pPr>
            <a:r>
              <a:rPr lang="zh-CN" altLang="en-US" sz="2000" b="1" kern="0" dirty="0">
                <a:solidFill>
                  <a:schemeClr val="bg1"/>
                </a:solidFill>
                <a:latin typeface="+mn-ea"/>
              </a:rPr>
              <a:t>    审核毕业生</a:t>
            </a:r>
            <a:r>
              <a:rPr lang="en-US" altLang="zh-CN" sz="2000" b="1" kern="0" dirty="0">
                <a:solidFill>
                  <a:schemeClr val="bg1"/>
                </a:solidFill>
                <a:latin typeface="+mn-ea"/>
              </a:rPr>
              <a:t>《</a:t>
            </a:r>
            <a:r>
              <a:rPr lang="zh-CN" altLang="en-US" sz="2000" b="1" kern="0" dirty="0">
                <a:solidFill>
                  <a:schemeClr val="bg1"/>
                </a:solidFill>
                <a:latin typeface="+mn-ea"/>
              </a:rPr>
              <a:t>中华人民共和国残疾人证</a:t>
            </a:r>
            <a:r>
              <a:rPr lang="en-US" altLang="zh-CN" sz="2000" b="1" kern="0" dirty="0">
                <a:solidFill>
                  <a:schemeClr val="bg1"/>
                </a:solidFill>
                <a:latin typeface="+mn-ea"/>
              </a:rPr>
              <a:t>》</a:t>
            </a:r>
            <a:r>
              <a:rPr lang="zh-CN" altLang="en-US" sz="2000" b="1" kern="0" dirty="0">
                <a:solidFill>
                  <a:schemeClr val="bg1"/>
                </a:solidFill>
                <a:latin typeface="+mn-ea"/>
              </a:rPr>
              <a:t>，查看证件上县级以上残疾人联合会的印鉴（盖章）是否清晰，是否为学生本人证件。</a:t>
            </a:r>
            <a:endParaRPr lang="en-US" altLang="zh-CN" sz="2000" b="1" kern="0" dirty="0">
              <a:solidFill>
                <a:schemeClr val="bg1"/>
              </a:solidFill>
              <a:latin typeface="+mn-ea"/>
            </a:endParaRPr>
          </a:p>
        </p:txBody>
      </p:sp>
      <p:pic>
        <p:nvPicPr>
          <p:cNvPr id="10" name="图片 9"/>
          <p:cNvPicPr>
            <a:picLocks noChangeAspect="1"/>
          </p:cNvPicPr>
          <p:nvPr/>
        </p:nvPicPr>
        <p:blipFill>
          <a:blip r:embed="rId1"/>
          <a:stretch>
            <a:fillRect/>
          </a:stretch>
        </p:blipFill>
        <p:spPr>
          <a:xfrm>
            <a:off x="368223" y="2414771"/>
            <a:ext cx="4572000" cy="3048000"/>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635" y="2414772"/>
            <a:ext cx="5098564" cy="363790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284148" y="97757"/>
            <a:ext cx="11086050" cy="590549"/>
          </a:xfrm>
        </p:spPr>
        <p:txBody>
          <a:bodyPr/>
          <a:lstStyle/>
          <a:p>
            <a:r>
              <a:rPr kumimoji="1" lang="en-US" dirty="0"/>
              <a:t>2-5</a:t>
            </a:r>
            <a:r>
              <a:rPr lang="zh-CN" altLang="en-US" dirty="0"/>
              <a:t>脱贫人口</a:t>
            </a:r>
            <a:r>
              <a:rPr lang="zh-CN" altLang="zh-CN" dirty="0"/>
              <a:t>家庭毕业生申请资料注意事项</a:t>
            </a:r>
            <a:endParaRPr lang="zh-CN" altLang="zh-CN" dirty="0"/>
          </a:p>
        </p:txBody>
      </p:sp>
      <p:sp>
        <p:nvSpPr>
          <p:cNvPr id="7" name="矩形 6"/>
          <p:cNvSpPr/>
          <p:nvPr/>
        </p:nvSpPr>
        <p:spPr>
          <a:xfrm>
            <a:off x="368223" y="1021328"/>
            <a:ext cx="11001975" cy="453457"/>
          </a:xfrm>
          <a:prstGeom prst="rect">
            <a:avLst/>
          </a:prstGeom>
          <a:solidFill>
            <a:schemeClr val="accent1"/>
          </a:solidFill>
        </p:spPr>
        <p:txBody>
          <a:bodyPr wrap="square">
            <a:spAutoFit/>
          </a:bodyPr>
          <a:lstStyle/>
          <a:p>
            <a:pPr algn="just" defTabSz="1219200">
              <a:lnSpc>
                <a:spcPct val="130000"/>
              </a:lnSpc>
              <a:defRPr/>
            </a:pPr>
            <a:r>
              <a:rPr lang="zh-CN" altLang="en-US" sz="2000" b="1" kern="0" dirty="0">
                <a:solidFill>
                  <a:schemeClr val="bg1"/>
                </a:solidFill>
                <a:latin typeface="+mn-ea"/>
              </a:rPr>
              <a:t>    审核毕业生所在家庭扶贫手册，看学生父母及学生本人是否在贫困人员中。</a:t>
            </a:r>
            <a:endParaRPr lang="en-US" altLang="zh-CN" sz="2000" b="1" kern="0" dirty="0">
              <a:solidFill>
                <a:schemeClr val="bg1"/>
              </a:solidFill>
              <a:latin typeface="+mn-ea"/>
            </a:endParaRPr>
          </a:p>
        </p:txBody>
      </p:sp>
      <p:sp>
        <p:nvSpPr>
          <p:cNvPr id="6" name="矩形 5"/>
          <p:cNvSpPr/>
          <p:nvPr/>
        </p:nvSpPr>
        <p:spPr>
          <a:xfrm>
            <a:off x="368223" y="1721688"/>
            <a:ext cx="1300356" cy="416653"/>
          </a:xfrm>
          <a:prstGeom prst="rect">
            <a:avLst/>
          </a:prstGeom>
          <a:solidFill>
            <a:schemeClr val="accent1"/>
          </a:solidFill>
        </p:spPr>
        <p:txBody>
          <a:bodyPr wrap="none">
            <a:spAutoFit/>
          </a:bodyPr>
          <a:lstStyle/>
          <a:p>
            <a:pPr algn="r" defTabSz="1219200">
              <a:lnSpc>
                <a:spcPct val="130000"/>
              </a:lnSpc>
              <a:defRPr/>
            </a:pPr>
            <a:r>
              <a:rPr lang="en-US" altLang="zh-CN" kern="0" dirty="0">
                <a:solidFill>
                  <a:schemeClr val="bg1"/>
                </a:solidFill>
              </a:rPr>
              <a:t>1.</a:t>
            </a:r>
            <a:r>
              <a:rPr lang="zh-CN" altLang="en-US" kern="0" dirty="0">
                <a:solidFill>
                  <a:schemeClr val="bg1"/>
                </a:solidFill>
              </a:rPr>
              <a:t>扶贫手册</a:t>
            </a:r>
            <a:endParaRPr lang="en-US" altLang="zh-CN" kern="0" dirty="0">
              <a:solidFill>
                <a:schemeClr val="bg1"/>
              </a:solidFill>
            </a:endParaRPr>
          </a:p>
        </p:txBody>
      </p:sp>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1892" y="2391342"/>
            <a:ext cx="2157349" cy="3835287"/>
          </a:xfrm>
          <a:prstGeom prst="rect">
            <a:avLst/>
          </a:prstGeom>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230" y="2391342"/>
            <a:ext cx="2157349" cy="3835287"/>
          </a:xfrm>
          <a:prstGeom prst="rect">
            <a:avLst/>
          </a:prstGeom>
        </p:spPr>
      </p:pic>
      <p:pic>
        <p:nvPicPr>
          <p:cNvPr id="15" name="图片 14"/>
          <p:cNvPicPr>
            <a:picLocks noChangeAspect="1"/>
          </p:cNvPicPr>
          <p:nvPr/>
        </p:nvPicPr>
        <p:blipFill>
          <a:blip r:embed="rId3"/>
          <a:stretch>
            <a:fillRect/>
          </a:stretch>
        </p:blipFill>
        <p:spPr>
          <a:xfrm>
            <a:off x="4892226" y="2391342"/>
            <a:ext cx="2157095" cy="3834765"/>
          </a:xfrm>
          <a:prstGeom prst="rect">
            <a:avLst/>
          </a:prstGeom>
        </p:spPr>
      </p:pic>
      <p:pic>
        <p:nvPicPr>
          <p:cNvPr id="16" name="图片 15"/>
          <p:cNvPicPr>
            <a:picLocks noChangeAspect="1"/>
          </p:cNvPicPr>
          <p:nvPr/>
        </p:nvPicPr>
        <p:blipFill>
          <a:blip r:embed="rId4"/>
          <a:stretch>
            <a:fillRect/>
          </a:stretch>
        </p:blipFill>
        <p:spPr>
          <a:xfrm>
            <a:off x="7227889" y="2391340"/>
            <a:ext cx="2157095" cy="3834765"/>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0507" y="2391342"/>
            <a:ext cx="2157350" cy="38352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284148" y="97757"/>
            <a:ext cx="11086050" cy="590549"/>
          </a:xfrm>
        </p:spPr>
        <p:txBody>
          <a:bodyPr/>
          <a:lstStyle/>
          <a:p>
            <a:r>
              <a:rPr kumimoji="1" lang="en-US" dirty="0">
                <a:sym typeface="+mn-ea"/>
              </a:rPr>
              <a:t>2-5</a:t>
            </a:r>
            <a:r>
              <a:rPr lang="zh-CN" altLang="en-US" dirty="0">
                <a:sym typeface="+mn-ea"/>
              </a:rPr>
              <a:t>脱贫人口</a:t>
            </a:r>
            <a:r>
              <a:rPr lang="zh-CN" altLang="zh-CN" dirty="0">
                <a:sym typeface="+mn-ea"/>
              </a:rPr>
              <a:t>家庭毕业生申请资料注意事项</a:t>
            </a:r>
            <a:endParaRPr kumimoji="1" lang="zh-CN" altLang="en-US" dirty="0"/>
          </a:p>
        </p:txBody>
      </p:sp>
      <p:sp>
        <p:nvSpPr>
          <p:cNvPr id="7" name="矩形 6"/>
          <p:cNvSpPr/>
          <p:nvPr/>
        </p:nvSpPr>
        <p:spPr>
          <a:xfrm>
            <a:off x="368223" y="1021328"/>
            <a:ext cx="11001975" cy="453457"/>
          </a:xfrm>
          <a:prstGeom prst="rect">
            <a:avLst/>
          </a:prstGeom>
          <a:solidFill>
            <a:schemeClr val="accent1"/>
          </a:solidFill>
        </p:spPr>
        <p:txBody>
          <a:bodyPr wrap="square">
            <a:spAutoFit/>
          </a:bodyPr>
          <a:lstStyle/>
          <a:p>
            <a:pPr algn="just" defTabSz="1219200">
              <a:lnSpc>
                <a:spcPct val="130000"/>
              </a:lnSpc>
              <a:defRPr/>
            </a:pPr>
            <a:r>
              <a:rPr lang="zh-CN" altLang="en-US" sz="2000" b="1" kern="0" dirty="0">
                <a:solidFill>
                  <a:schemeClr val="bg1"/>
                </a:solidFill>
                <a:latin typeface="+mn-ea"/>
              </a:rPr>
              <a:t>    审核毕业生所在家庭扶贫手册，看学生父母及学生本人是否在贫困人员中。</a:t>
            </a:r>
            <a:endParaRPr lang="en-US" altLang="zh-CN" sz="2000" b="1" kern="0" dirty="0">
              <a:solidFill>
                <a:schemeClr val="bg1"/>
              </a:solidFill>
              <a:latin typeface="+mn-ea"/>
            </a:endParaRPr>
          </a:p>
        </p:txBody>
      </p:sp>
      <p:sp>
        <p:nvSpPr>
          <p:cNvPr id="6" name="矩形 5"/>
          <p:cNvSpPr/>
          <p:nvPr/>
        </p:nvSpPr>
        <p:spPr>
          <a:xfrm>
            <a:off x="378863" y="1721688"/>
            <a:ext cx="2454518" cy="452432"/>
          </a:xfrm>
          <a:prstGeom prst="rect">
            <a:avLst/>
          </a:prstGeom>
          <a:solidFill>
            <a:schemeClr val="accent1"/>
          </a:solidFill>
        </p:spPr>
        <p:txBody>
          <a:bodyPr wrap="none">
            <a:spAutoFit/>
          </a:bodyPr>
          <a:lstStyle/>
          <a:p>
            <a:pPr algn="r" defTabSz="1219200">
              <a:lnSpc>
                <a:spcPct val="130000"/>
              </a:lnSpc>
              <a:defRPr/>
            </a:pPr>
            <a:r>
              <a:rPr lang="en-US" altLang="zh-CN" kern="0" dirty="0">
                <a:solidFill>
                  <a:schemeClr val="bg1"/>
                </a:solidFill>
              </a:rPr>
              <a:t>2.</a:t>
            </a:r>
            <a:r>
              <a:rPr lang="zh-CN" altLang="en-US" kern="0" dirty="0">
                <a:solidFill>
                  <a:schemeClr val="bg1"/>
                </a:solidFill>
              </a:rPr>
              <a:t>贵州省贫困户登记卡</a:t>
            </a:r>
            <a:endParaRPr lang="en-US" altLang="zh-CN" kern="0" dirty="0">
              <a:solidFill>
                <a:schemeClr val="bg1"/>
              </a:solidFill>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49774" y="1721688"/>
            <a:ext cx="6737498" cy="50531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284148" y="97757"/>
            <a:ext cx="11086050" cy="590549"/>
          </a:xfrm>
        </p:spPr>
        <p:txBody>
          <a:bodyPr/>
          <a:lstStyle/>
          <a:p>
            <a:r>
              <a:rPr kumimoji="1" lang="en-US" dirty="0">
                <a:sym typeface="+mn-ea"/>
              </a:rPr>
              <a:t>2-5</a:t>
            </a:r>
            <a:r>
              <a:rPr lang="zh-CN" altLang="en-US" dirty="0">
                <a:sym typeface="+mn-ea"/>
              </a:rPr>
              <a:t>脱贫人口</a:t>
            </a:r>
            <a:r>
              <a:rPr lang="zh-CN" altLang="zh-CN" dirty="0">
                <a:sym typeface="+mn-ea"/>
              </a:rPr>
              <a:t>家庭毕业生申请资料注意事项</a:t>
            </a:r>
            <a:endParaRPr kumimoji="1" lang="zh-CN" altLang="en-US" dirty="0"/>
          </a:p>
        </p:txBody>
      </p:sp>
      <p:sp>
        <p:nvSpPr>
          <p:cNvPr id="7" name="矩形 6"/>
          <p:cNvSpPr/>
          <p:nvPr/>
        </p:nvSpPr>
        <p:spPr>
          <a:xfrm>
            <a:off x="368223" y="1021328"/>
            <a:ext cx="11001975" cy="453457"/>
          </a:xfrm>
          <a:prstGeom prst="rect">
            <a:avLst/>
          </a:prstGeom>
          <a:solidFill>
            <a:schemeClr val="accent1"/>
          </a:solidFill>
        </p:spPr>
        <p:txBody>
          <a:bodyPr wrap="square">
            <a:spAutoFit/>
          </a:bodyPr>
          <a:lstStyle/>
          <a:p>
            <a:pPr algn="just" defTabSz="1219200">
              <a:lnSpc>
                <a:spcPct val="130000"/>
              </a:lnSpc>
              <a:defRPr/>
            </a:pPr>
            <a:r>
              <a:rPr lang="zh-CN" altLang="en-US" sz="2000" b="1" kern="0" dirty="0">
                <a:solidFill>
                  <a:schemeClr val="bg1"/>
                </a:solidFill>
                <a:latin typeface="+mn-ea"/>
              </a:rPr>
              <a:t>    审核毕业生所在家庭扶贫手册，看学生父母及学生本人是否在贫困人员中。</a:t>
            </a:r>
            <a:endParaRPr lang="en-US" altLang="zh-CN" sz="2000" b="1" kern="0" dirty="0">
              <a:solidFill>
                <a:schemeClr val="bg1"/>
              </a:solidFill>
              <a:latin typeface="+mn-ea"/>
            </a:endParaRPr>
          </a:p>
        </p:txBody>
      </p:sp>
      <p:sp>
        <p:nvSpPr>
          <p:cNvPr id="6" name="矩形 5"/>
          <p:cNvSpPr/>
          <p:nvPr/>
        </p:nvSpPr>
        <p:spPr>
          <a:xfrm>
            <a:off x="368223" y="1712547"/>
            <a:ext cx="4070345" cy="452432"/>
          </a:xfrm>
          <a:prstGeom prst="rect">
            <a:avLst/>
          </a:prstGeom>
          <a:solidFill>
            <a:schemeClr val="accent1"/>
          </a:solidFill>
        </p:spPr>
        <p:txBody>
          <a:bodyPr wrap="none">
            <a:spAutoFit/>
          </a:bodyPr>
          <a:lstStyle/>
          <a:p>
            <a:pPr algn="r" defTabSz="1219200">
              <a:lnSpc>
                <a:spcPct val="130000"/>
              </a:lnSpc>
              <a:defRPr/>
            </a:pPr>
            <a:r>
              <a:rPr lang="en-US" altLang="zh-CN" kern="0" dirty="0">
                <a:solidFill>
                  <a:schemeClr val="bg1"/>
                </a:solidFill>
              </a:rPr>
              <a:t>3.</a:t>
            </a:r>
            <a:r>
              <a:rPr lang="zh-CN" altLang="en-US" kern="0" dirty="0">
                <a:solidFill>
                  <a:schemeClr val="bg1"/>
                </a:solidFill>
              </a:rPr>
              <a:t>县以上扶贫部门盖章的扶贫系统截图</a:t>
            </a:r>
            <a:endParaRPr lang="en-US" altLang="zh-CN" kern="0" dirty="0">
              <a:solidFill>
                <a:schemeClr val="bg1"/>
              </a:solidFill>
            </a:endParaRPr>
          </a:p>
        </p:txBody>
      </p:sp>
      <p:pic>
        <p:nvPicPr>
          <p:cNvPr id="3" name="图片 2"/>
          <p:cNvPicPr>
            <a:picLocks noChangeAspect="1"/>
          </p:cNvPicPr>
          <p:nvPr/>
        </p:nvPicPr>
        <p:blipFill>
          <a:blip r:embed="rId1"/>
          <a:stretch>
            <a:fillRect/>
          </a:stretch>
        </p:blipFill>
        <p:spPr>
          <a:xfrm>
            <a:off x="1084522" y="2300679"/>
            <a:ext cx="8399145" cy="4468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kumimoji="1" lang="en-US" altLang="zh-CN" dirty="0"/>
              <a:t>03</a:t>
            </a:r>
            <a:endParaRPr kumimoji="1" lang="zh-CN" altLang="en-US" dirty="0"/>
          </a:p>
        </p:txBody>
      </p:sp>
      <p:sp>
        <p:nvSpPr>
          <p:cNvPr id="3" name="文本占位符 2"/>
          <p:cNvSpPr>
            <a:spLocks noGrp="1"/>
          </p:cNvSpPr>
          <p:nvPr>
            <p:ph type="body" sz="quarter" idx="13"/>
          </p:nvPr>
        </p:nvSpPr>
        <p:spPr/>
        <p:txBody>
          <a:bodyPr/>
          <a:lstStyle/>
          <a:p>
            <a:r>
              <a:rPr kumimoji="1" lang="zh-CN" altLang="en-US" sz="3200" dirty="0" smtClean="0">
                <a:sym typeface="+mn-ea"/>
              </a:rPr>
              <a:t>注意</a:t>
            </a:r>
            <a:r>
              <a:rPr kumimoji="1" lang="zh-CN" altLang="en-US" sz="3200" dirty="0">
                <a:sym typeface="+mn-ea"/>
              </a:rPr>
              <a:t>事项</a:t>
            </a:r>
            <a:endParaRPr kumimoji="1" lang="zh-CN" altLang="en-US" sz="3200"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占位符 1"/>
          <p:cNvSpPr>
            <a:spLocks noGrp="1"/>
          </p:cNvSpPr>
          <p:nvPr>
            <p:ph type="body" sz="quarter" idx="12"/>
          </p:nvPr>
        </p:nvSpPr>
        <p:spPr>
          <a:xfrm>
            <a:off x="284148" y="97757"/>
            <a:ext cx="11666847" cy="590549"/>
          </a:xfrm>
        </p:spPr>
        <p:txBody>
          <a:bodyPr/>
          <a:lstStyle/>
          <a:p>
            <a:r>
              <a:rPr kumimoji="1" lang="zh-CN" altLang="en-US" dirty="0" smtClean="0">
                <a:sym typeface="+mn-ea"/>
              </a:rPr>
              <a:t>注意</a:t>
            </a:r>
            <a:r>
              <a:rPr kumimoji="1" lang="zh-CN" altLang="en-US" dirty="0">
                <a:sym typeface="+mn-ea"/>
              </a:rPr>
              <a:t>事项</a:t>
            </a:r>
            <a:endParaRPr kumimoji="1" lang="zh-CN" altLang="en-US" dirty="0"/>
          </a:p>
        </p:txBody>
      </p:sp>
      <p:sp>
        <p:nvSpPr>
          <p:cNvPr id="2" name="文本框 1"/>
          <p:cNvSpPr txBox="1"/>
          <p:nvPr/>
        </p:nvSpPr>
        <p:spPr>
          <a:xfrm>
            <a:off x="573891" y="688307"/>
            <a:ext cx="11054375" cy="6740307"/>
          </a:xfrm>
          <a:prstGeom prst="rect">
            <a:avLst/>
          </a:prstGeom>
          <a:noFill/>
        </p:spPr>
        <p:txBody>
          <a:bodyPr wrap="square" rtlCol="0">
            <a:spAutoFit/>
          </a:bodyPr>
          <a:lstStyle/>
          <a:p>
            <a:pPr>
              <a:lnSpc>
                <a:spcPct val="200000"/>
              </a:lnSpc>
            </a:pPr>
            <a:r>
              <a:rPr lang="en-US" altLang="zh-CN" sz="2400" dirty="0">
                <a:latin typeface="微软雅黑" panose="020B0503020204020204" charset="-122"/>
                <a:ea typeface="微软雅黑" panose="020B0503020204020204" charset="-122"/>
                <a:cs typeface="微软雅黑" panose="020B0503020204020204" charset="-122"/>
              </a:rPr>
              <a:t>1</a:t>
            </a:r>
            <a:r>
              <a:rPr lang="en-US" altLang="zh-CN" sz="2400" dirty="0" smtClean="0">
                <a:latin typeface="微软雅黑" panose="020B0503020204020204" charset="-122"/>
                <a:ea typeface="微软雅黑" panose="020B0503020204020204" charset="-122"/>
                <a:cs typeface="微软雅黑" panose="020B0503020204020204" charset="-122"/>
              </a:rPr>
              <a:t>.</a:t>
            </a:r>
            <a:r>
              <a:rPr lang="zh-CN" altLang="zh-CN" sz="2400" dirty="0" smtClean="0"/>
              <a:t>符合条件的毕业生只能在毕业年度申请补贴，并且求学过程中只能享受一</a:t>
            </a:r>
            <a:r>
              <a:rPr lang="zh-CN" altLang="zh-CN" sz="2400" dirty="0" smtClean="0"/>
              <a:t>次</a:t>
            </a:r>
            <a:r>
              <a:rPr lang="zh-CN" altLang="en-US" sz="2400" dirty="0" smtClean="0"/>
              <a:t>。</a:t>
            </a:r>
            <a:endParaRPr lang="zh-CN" altLang="en-US" sz="2400" dirty="0">
              <a:latin typeface="微软雅黑" panose="020B0503020204020204" charset="-122"/>
              <a:ea typeface="微软雅黑" panose="020B0503020204020204" charset="-122"/>
              <a:cs typeface="微软雅黑" panose="020B0503020204020204" charset="-122"/>
            </a:endParaRPr>
          </a:p>
          <a:p>
            <a:pPr>
              <a:lnSpc>
                <a:spcPct val="200000"/>
              </a:lnSpc>
            </a:pPr>
            <a:r>
              <a:rPr lang="en-US" altLang="zh-CN" sz="2400" dirty="0">
                <a:latin typeface="微软雅黑" panose="020B0503020204020204" charset="-122"/>
                <a:ea typeface="微软雅黑" panose="020B0503020204020204" charset="-122"/>
                <a:cs typeface="微软雅黑" panose="020B0503020204020204" charset="-122"/>
                <a:sym typeface="+mn-ea"/>
              </a:rPr>
              <a:t>2</a:t>
            </a:r>
            <a:r>
              <a:rPr lang="en-US" altLang="zh-CN" sz="2400" dirty="0" smtClean="0">
                <a:latin typeface="微软雅黑" panose="020B0503020204020204" charset="-122"/>
                <a:ea typeface="微软雅黑" panose="020B0503020204020204" charset="-122"/>
                <a:cs typeface="微软雅黑" panose="020B0503020204020204" charset="-122"/>
                <a:sym typeface="+mn-ea"/>
              </a:rPr>
              <a:t>.</a:t>
            </a:r>
            <a:r>
              <a:rPr lang="zh-CN" altLang="en-US" sz="2400" dirty="0" smtClean="0">
                <a:latin typeface="微软雅黑" panose="020B0503020204020204" charset="-122"/>
                <a:ea typeface="微软雅黑" panose="020B0503020204020204" charset="-122"/>
                <a:cs typeface="微软雅黑" panose="020B0503020204020204" charset="-122"/>
                <a:sym typeface="+mn-ea"/>
              </a:rPr>
              <a:t>学校审核时，</a:t>
            </a:r>
            <a:r>
              <a:rPr lang="zh-CN" altLang="zh-CN" sz="2400" dirty="0" smtClean="0"/>
              <a:t>教育部</a:t>
            </a:r>
            <a:r>
              <a:rPr lang="zh-CN" altLang="zh-CN" sz="2400" dirty="0" smtClean="0"/>
              <a:t>全国资助系统仅做资格审核参考，资助系统与补贴发放对象范围对应的为“残疾学生、孤儿学生、建档立卡贫困、城乡低保、脱贫不稳定” 这五类</a:t>
            </a:r>
            <a:r>
              <a:rPr lang="zh-CN" altLang="zh-CN" sz="2400" dirty="0" smtClean="0"/>
              <a:t>学生</a:t>
            </a:r>
            <a:r>
              <a:rPr lang="zh-CN" altLang="en-US" sz="2400" dirty="0" smtClean="0"/>
              <a:t>。</a:t>
            </a:r>
            <a:endParaRPr lang="en-US" altLang="zh-CN" sz="2400" dirty="0">
              <a:latin typeface="微软雅黑" panose="020B0503020204020204" charset="-122"/>
              <a:ea typeface="微软雅黑" panose="020B0503020204020204" charset="-122"/>
              <a:cs typeface="微软雅黑" panose="020B0503020204020204" charset="-122"/>
              <a:sym typeface="+mn-ea"/>
            </a:endParaRPr>
          </a:p>
          <a:p>
            <a:pPr>
              <a:lnSpc>
                <a:spcPct val="200000"/>
              </a:lnSpc>
            </a:pPr>
            <a:r>
              <a:rPr lang="en-US" altLang="zh-CN" sz="2400" dirty="0">
                <a:latin typeface="微软雅黑" panose="020B0503020204020204" charset="-122"/>
                <a:ea typeface="微软雅黑" panose="020B0503020204020204" charset="-122"/>
                <a:cs typeface="微软雅黑" panose="020B0503020204020204" charset="-122"/>
                <a:sym typeface="+mn-ea"/>
              </a:rPr>
              <a:t>3</a:t>
            </a:r>
            <a:r>
              <a:rPr lang="en-US" altLang="zh-CN" sz="2400" dirty="0" smtClean="0">
                <a:latin typeface="微软雅黑" panose="020B0503020204020204" charset="-122"/>
                <a:ea typeface="微软雅黑" panose="020B0503020204020204" charset="-122"/>
                <a:cs typeface="微软雅黑" panose="020B0503020204020204" charset="-122"/>
                <a:sym typeface="+mn-ea"/>
              </a:rPr>
              <a:t>.</a:t>
            </a:r>
            <a:r>
              <a:rPr lang="zh-CN" altLang="zh-CN" sz="2400" dirty="0" smtClean="0"/>
              <a:t>做到应享尽享。请各学校高度重视、广泛宣传，确保每位符合条件的毕业生均享受补贴。</a:t>
            </a:r>
            <a:endParaRPr lang="en-US" altLang="zh-CN" sz="2400" dirty="0">
              <a:latin typeface="微软雅黑" panose="020B0503020204020204" charset="-122"/>
              <a:ea typeface="微软雅黑" panose="020B0503020204020204" charset="-122"/>
              <a:cs typeface="微软雅黑" panose="020B0503020204020204" charset="-122"/>
              <a:sym typeface="+mn-ea"/>
            </a:endParaRPr>
          </a:p>
          <a:p>
            <a:pPr>
              <a:lnSpc>
                <a:spcPct val="200000"/>
              </a:lnSpc>
            </a:pPr>
            <a:r>
              <a:rPr lang="en-US" altLang="zh-CN" sz="2400" dirty="0">
                <a:latin typeface="微软雅黑" panose="020B0503020204020204" charset="-122"/>
                <a:ea typeface="微软雅黑" panose="020B0503020204020204" charset="-122"/>
                <a:cs typeface="微软雅黑" panose="020B0503020204020204" charset="-122"/>
                <a:sym typeface="+mn-ea"/>
              </a:rPr>
              <a:t>4</a:t>
            </a:r>
            <a:r>
              <a:rPr lang="en-US" altLang="zh-CN" sz="2400" dirty="0" smtClean="0">
                <a:latin typeface="微软雅黑" panose="020B0503020204020204" charset="-122"/>
                <a:ea typeface="微软雅黑" panose="020B0503020204020204" charset="-122"/>
                <a:cs typeface="微软雅黑" panose="020B0503020204020204" charset="-122"/>
                <a:sym typeface="+mn-ea"/>
              </a:rPr>
              <a:t>.</a:t>
            </a:r>
            <a:r>
              <a:rPr lang="zh-CN" altLang="zh-CN" sz="2400" dirty="0" smtClean="0"/>
              <a:t>做到真实有效。请各学校认真审核学生申请资格，提交的材料必须符合通知要求，内容要清晰可见，不得有弄虚作假行为，各学校为提供材料的真实性负责。</a:t>
            </a:r>
            <a:endParaRPr lang="en-US" altLang="zh-CN" sz="2400" dirty="0">
              <a:solidFill>
                <a:schemeClr val="tx1"/>
              </a:solidFill>
              <a:latin typeface="微软雅黑" panose="020B0503020204020204" charset="-122"/>
              <a:ea typeface="微软雅黑" panose="020B0503020204020204" charset="-122"/>
              <a:cs typeface="微软雅黑" panose="020B0503020204020204" charset="-122"/>
            </a:endParaRPr>
          </a:p>
          <a:p>
            <a:pPr algn="l" fontAlgn="auto">
              <a:lnSpc>
                <a:spcPct val="200000"/>
              </a:lnSpc>
            </a:pPr>
            <a:endParaRPr lang="zh-CN" altLang="en-US" sz="2400" dirty="0">
              <a:solidFill>
                <a:srgbClr val="FF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占位符 1"/>
          <p:cNvSpPr>
            <a:spLocks noGrp="1"/>
          </p:cNvSpPr>
          <p:nvPr>
            <p:ph type="body" sz="quarter" idx="12"/>
          </p:nvPr>
        </p:nvSpPr>
        <p:spPr>
          <a:xfrm>
            <a:off x="284148" y="97757"/>
            <a:ext cx="11666847" cy="590549"/>
          </a:xfrm>
        </p:spPr>
        <p:txBody>
          <a:bodyPr/>
          <a:lstStyle/>
          <a:p>
            <a:r>
              <a:rPr kumimoji="1" lang="zh-CN" altLang="en-US" dirty="0" smtClean="0"/>
              <a:t>学校上传系统资料</a:t>
            </a:r>
            <a:endParaRPr kumimoji="1" lang="zh-CN" altLang="en-US" dirty="0"/>
          </a:p>
        </p:txBody>
      </p:sp>
      <p:pic>
        <p:nvPicPr>
          <p:cNvPr id="1026" name="Picture 2"/>
          <p:cNvPicPr>
            <a:picLocks noChangeAspect="1" noChangeArrowheads="1"/>
          </p:cNvPicPr>
          <p:nvPr/>
        </p:nvPicPr>
        <p:blipFill>
          <a:blip r:embed="rId1"/>
          <a:srcRect/>
          <a:stretch>
            <a:fillRect/>
          </a:stretch>
        </p:blipFill>
        <p:spPr bwMode="auto">
          <a:xfrm>
            <a:off x="144299" y="1975017"/>
            <a:ext cx="3147541" cy="4160464"/>
          </a:xfrm>
          <a:prstGeom prst="rect">
            <a:avLst/>
          </a:prstGeom>
          <a:noFill/>
          <a:ln w="9525">
            <a:noFill/>
            <a:miter lim="800000"/>
            <a:headEnd/>
            <a:tailEnd/>
          </a:ln>
        </p:spPr>
      </p:pic>
      <p:pic>
        <p:nvPicPr>
          <p:cNvPr id="1027" name="Picture 3"/>
          <p:cNvPicPr>
            <a:picLocks noChangeAspect="1" noChangeArrowheads="1"/>
          </p:cNvPicPr>
          <p:nvPr/>
        </p:nvPicPr>
        <p:blipFill>
          <a:blip r:embed="rId2"/>
          <a:srcRect/>
          <a:stretch>
            <a:fillRect/>
          </a:stretch>
        </p:blipFill>
        <p:spPr bwMode="auto">
          <a:xfrm>
            <a:off x="8451708" y="2431228"/>
            <a:ext cx="3499287" cy="3220309"/>
          </a:xfrm>
          <a:prstGeom prst="rect">
            <a:avLst/>
          </a:prstGeom>
          <a:noFill/>
          <a:ln w="9525">
            <a:noFill/>
            <a:miter lim="800000"/>
            <a:headEnd/>
            <a:tailEnd/>
          </a:ln>
        </p:spPr>
      </p:pic>
      <p:pic>
        <p:nvPicPr>
          <p:cNvPr id="1028" name="Picture 4"/>
          <p:cNvPicPr>
            <a:picLocks noChangeAspect="1" noChangeArrowheads="1"/>
          </p:cNvPicPr>
          <p:nvPr/>
        </p:nvPicPr>
        <p:blipFill>
          <a:blip r:embed="rId3"/>
          <a:srcRect/>
          <a:stretch>
            <a:fillRect/>
          </a:stretch>
        </p:blipFill>
        <p:spPr bwMode="auto">
          <a:xfrm>
            <a:off x="3461577" y="2431228"/>
            <a:ext cx="4735749" cy="3220309"/>
          </a:xfrm>
          <a:prstGeom prst="rect">
            <a:avLst/>
          </a:prstGeom>
          <a:noFill/>
          <a:ln w="9525">
            <a:noFill/>
            <a:miter lim="800000"/>
            <a:headEnd/>
            <a:tailEnd/>
          </a:ln>
        </p:spPr>
      </p:pic>
      <p:sp>
        <p:nvSpPr>
          <p:cNvPr id="17" name="TextBox 16"/>
          <p:cNvSpPr txBox="1"/>
          <p:nvPr/>
        </p:nvSpPr>
        <p:spPr>
          <a:xfrm>
            <a:off x="144299" y="1366221"/>
            <a:ext cx="3672800" cy="369332"/>
          </a:xfrm>
          <a:prstGeom prst="rect">
            <a:avLst/>
          </a:prstGeom>
          <a:noFill/>
        </p:spPr>
        <p:txBody>
          <a:bodyPr wrap="none" rtlCol="0">
            <a:spAutoFit/>
          </a:bodyPr>
          <a:lstStyle/>
          <a:p>
            <a:r>
              <a:rPr lang="en-US" altLang="zh-CN" dirty="0" smtClean="0"/>
              <a:t>1</a:t>
            </a:r>
            <a:r>
              <a:rPr lang="zh-CN" altLang="en-US" dirty="0" smtClean="0"/>
              <a:t>、补贴申请表</a:t>
            </a:r>
            <a:r>
              <a:rPr lang="zh-CN" altLang="en-US" sz="1400" dirty="0" smtClean="0"/>
              <a:t>（学生签字、学校盖章）</a:t>
            </a:r>
            <a:endParaRPr lang="zh-CN" altLang="en-US" sz="1400" dirty="0"/>
          </a:p>
        </p:txBody>
      </p:sp>
      <p:sp>
        <p:nvSpPr>
          <p:cNvPr id="18" name="TextBox 17"/>
          <p:cNvSpPr txBox="1"/>
          <p:nvPr/>
        </p:nvSpPr>
        <p:spPr>
          <a:xfrm>
            <a:off x="3917576" y="1366221"/>
            <a:ext cx="4021566" cy="369332"/>
          </a:xfrm>
          <a:prstGeom prst="rect">
            <a:avLst/>
          </a:prstGeom>
          <a:noFill/>
        </p:spPr>
        <p:txBody>
          <a:bodyPr wrap="square" rtlCol="0">
            <a:spAutoFit/>
          </a:bodyPr>
          <a:lstStyle/>
          <a:p>
            <a:r>
              <a:rPr lang="en-US" altLang="zh-CN" dirty="0" smtClean="0"/>
              <a:t>2</a:t>
            </a:r>
            <a:r>
              <a:rPr lang="zh-CN" altLang="en-US" dirty="0" smtClean="0"/>
              <a:t>、签字盖章的申报名册（系统导出）</a:t>
            </a:r>
            <a:endParaRPr lang="zh-CN" altLang="en-US" dirty="0"/>
          </a:p>
        </p:txBody>
      </p:sp>
      <p:sp>
        <p:nvSpPr>
          <p:cNvPr id="19" name="TextBox 18"/>
          <p:cNvSpPr txBox="1"/>
          <p:nvPr/>
        </p:nvSpPr>
        <p:spPr>
          <a:xfrm>
            <a:off x="8910918" y="1366221"/>
            <a:ext cx="2728264" cy="369332"/>
          </a:xfrm>
          <a:prstGeom prst="rect">
            <a:avLst/>
          </a:prstGeom>
          <a:noFill/>
        </p:spPr>
        <p:txBody>
          <a:bodyPr wrap="square" rtlCol="0">
            <a:spAutoFit/>
          </a:bodyPr>
          <a:lstStyle/>
          <a:p>
            <a:r>
              <a:rPr lang="en-US" altLang="zh-CN" dirty="0" smtClean="0"/>
              <a:t>3</a:t>
            </a:r>
            <a:r>
              <a:rPr lang="zh-CN" altLang="en-US" dirty="0" smtClean="0"/>
              <a:t>、申请相关证明材料</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kumimoji="1" lang="en-US" altLang="zh-CN" dirty="0"/>
              <a:t>01</a:t>
            </a:r>
            <a:endParaRPr kumimoji="1" lang="zh-CN" altLang="en-US" dirty="0"/>
          </a:p>
        </p:txBody>
      </p:sp>
      <p:sp>
        <p:nvSpPr>
          <p:cNvPr id="3" name="文本占位符 2"/>
          <p:cNvSpPr>
            <a:spLocks noGrp="1"/>
          </p:cNvSpPr>
          <p:nvPr>
            <p:ph type="body" sz="quarter" idx="13"/>
          </p:nvPr>
        </p:nvSpPr>
        <p:spPr/>
        <p:txBody>
          <a:bodyPr/>
          <a:lstStyle/>
          <a:p>
            <a:r>
              <a:rPr kumimoji="1" lang="zh-CN" altLang="en-US" sz="3000" dirty="0"/>
              <a:t>补贴对象</a:t>
            </a:r>
            <a:endParaRPr kumimoji="1" lang="zh-CN" altLang="en-US" sz="3000"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pPr algn="ctr"/>
            <a:r>
              <a:rPr kumimoji="1" lang="zh-CN" altLang="en-US" dirty="0" smtClean="0"/>
              <a:t>谢 谢</a:t>
            </a:r>
            <a:endParaRPr kumimoji="1" lang="zh-CN" altLang="en-US" dirty="0"/>
          </a:p>
        </p:txBody>
      </p:sp>
      <p:sp>
        <p:nvSpPr>
          <p:cNvPr id="3" name="文本占位符 2"/>
          <p:cNvSpPr>
            <a:spLocks noGrp="1"/>
          </p:cNvSpPr>
          <p:nvPr>
            <p:ph type="body" sz="quarter" idx="11"/>
          </p:nvPr>
        </p:nvSpPr>
        <p:spPr>
          <a:xfrm>
            <a:off x="440303" y="3847680"/>
            <a:ext cx="8470255" cy="597374"/>
          </a:xfrm>
        </p:spPr>
        <p:txBody>
          <a:bodyPr/>
          <a:lstStyle/>
          <a:p>
            <a:pPr algn="ctr"/>
            <a:r>
              <a:rPr kumimoji="1" lang="en-US" altLang="zh-CN" dirty="0"/>
              <a:t>THANK</a:t>
            </a:r>
            <a:r>
              <a:rPr kumimoji="1" lang="zh-CN" altLang="en-US" dirty="0"/>
              <a:t> </a:t>
            </a:r>
            <a:r>
              <a:rPr kumimoji="1" lang="en-US" altLang="zh-CN" dirty="0" smtClean="0"/>
              <a:t>YOU</a:t>
            </a:r>
            <a:endParaRPr kumimoji="1"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kumimoji="1" lang="zh-CN" altLang="en-US" dirty="0"/>
              <a:t>补贴对象</a:t>
            </a:r>
            <a:endParaRPr kumimoji="1" lang="zh-CN" altLang="en-US" dirty="0"/>
          </a:p>
        </p:txBody>
      </p:sp>
      <p:sp>
        <p:nvSpPr>
          <p:cNvPr id="13" name="文本框 12"/>
          <p:cNvSpPr txBox="1"/>
          <p:nvPr/>
        </p:nvSpPr>
        <p:spPr>
          <a:xfrm>
            <a:off x="8741094" y="1735983"/>
            <a:ext cx="2142613" cy="41735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lnSpc>
                <a:spcPct val="130000"/>
              </a:lnSpc>
              <a:defRPr/>
            </a:pPr>
            <a:r>
              <a:rPr lang="zh-CN" altLang="zh-CN" dirty="0"/>
              <a:t>残疾人毕业生</a:t>
            </a:r>
            <a:endParaRPr lang="zh-CN" altLang="en-US" dirty="0">
              <a:solidFill>
                <a:schemeClr val="tx1">
                  <a:lumMod val="75000"/>
                  <a:lumOff val="25000"/>
                </a:schemeClr>
              </a:solidFill>
              <a:latin typeface="+mn-ea"/>
            </a:endParaRPr>
          </a:p>
        </p:txBody>
      </p:sp>
      <p:sp>
        <p:nvSpPr>
          <p:cNvPr id="14" name="矩形 13"/>
          <p:cNvSpPr/>
          <p:nvPr/>
        </p:nvSpPr>
        <p:spPr>
          <a:xfrm>
            <a:off x="8087336" y="1720308"/>
            <a:ext cx="643125" cy="732508"/>
          </a:xfrm>
          <a:prstGeom prst="rect">
            <a:avLst/>
          </a:prstGeom>
          <a:solidFill>
            <a:schemeClr val="accent4"/>
          </a:solidFill>
        </p:spPr>
        <p:txBody>
          <a:bodyPr wrap="none">
            <a:spAutoFit/>
          </a:bodyPr>
          <a:lstStyle/>
          <a:p>
            <a:pPr defTabSz="1219200">
              <a:lnSpc>
                <a:spcPct val="130000"/>
              </a:lnSpc>
              <a:defRPr/>
            </a:pPr>
            <a:r>
              <a:rPr lang="en-US" altLang="zh-CN" sz="3200" b="1" kern="0" dirty="0">
                <a:solidFill>
                  <a:schemeClr val="bg1"/>
                </a:solidFill>
              </a:rPr>
              <a:t>04</a:t>
            </a:r>
            <a:endParaRPr lang="en-US" altLang="zh-CN" sz="3200" b="1" kern="0" dirty="0">
              <a:solidFill>
                <a:schemeClr val="bg1"/>
              </a:solidFill>
            </a:endParaRPr>
          </a:p>
        </p:txBody>
      </p:sp>
      <p:sp>
        <p:nvSpPr>
          <p:cNvPr id="19" name="文本框 18"/>
          <p:cNvSpPr txBox="1"/>
          <p:nvPr/>
        </p:nvSpPr>
        <p:spPr>
          <a:xfrm>
            <a:off x="8730461" y="2996029"/>
            <a:ext cx="2142613" cy="812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lnSpc>
                <a:spcPct val="130000"/>
              </a:lnSpc>
              <a:defRPr/>
            </a:pPr>
            <a:r>
              <a:rPr lang="zh-CN" altLang="zh-CN" dirty="0"/>
              <a:t>获得国家助学贷款毕业生</a:t>
            </a:r>
            <a:endParaRPr lang="zh-CN" altLang="en-US" dirty="0">
              <a:solidFill>
                <a:schemeClr val="tx1">
                  <a:lumMod val="75000"/>
                  <a:lumOff val="25000"/>
                </a:schemeClr>
              </a:solidFill>
              <a:latin typeface="+mn-ea"/>
            </a:endParaRPr>
          </a:p>
        </p:txBody>
      </p:sp>
      <p:sp>
        <p:nvSpPr>
          <p:cNvPr id="20" name="矩形 19"/>
          <p:cNvSpPr/>
          <p:nvPr/>
        </p:nvSpPr>
        <p:spPr>
          <a:xfrm>
            <a:off x="8087336" y="3076051"/>
            <a:ext cx="643125" cy="732508"/>
          </a:xfrm>
          <a:prstGeom prst="rect">
            <a:avLst/>
          </a:prstGeom>
          <a:solidFill>
            <a:schemeClr val="accent5"/>
          </a:solidFill>
        </p:spPr>
        <p:txBody>
          <a:bodyPr wrap="none">
            <a:spAutoFit/>
          </a:bodyPr>
          <a:lstStyle/>
          <a:p>
            <a:pPr defTabSz="1219200">
              <a:lnSpc>
                <a:spcPct val="130000"/>
              </a:lnSpc>
              <a:defRPr/>
            </a:pPr>
            <a:r>
              <a:rPr lang="en-US" altLang="zh-CN" sz="3200" b="1" kern="0" dirty="0">
                <a:solidFill>
                  <a:schemeClr val="bg1"/>
                </a:solidFill>
              </a:rPr>
              <a:t>05</a:t>
            </a:r>
            <a:endParaRPr lang="en-US" altLang="zh-CN" sz="3200" b="1" kern="0" dirty="0">
              <a:solidFill>
                <a:schemeClr val="bg1"/>
              </a:solidFill>
            </a:endParaRPr>
          </a:p>
        </p:txBody>
      </p:sp>
      <p:sp>
        <p:nvSpPr>
          <p:cNvPr id="22" name="文本框 21"/>
          <p:cNvSpPr txBox="1"/>
          <p:nvPr/>
        </p:nvSpPr>
        <p:spPr>
          <a:xfrm>
            <a:off x="8730461" y="4404936"/>
            <a:ext cx="2142613" cy="77745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lnSpc>
                <a:spcPct val="130000"/>
              </a:lnSpc>
              <a:defRPr/>
            </a:pPr>
            <a:r>
              <a:rPr lang="zh-CN" altLang="en-US" dirty="0"/>
              <a:t>脱贫人口家</a:t>
            </a:r>
            <a:r>
              <a:rPr lang="zh-CN" altLang="zh-CN" dirty="0"/>
              <a:t>庭毕业生</a:t>
            </a:r>
            <a:endParaRPr lang="zh-CN" altLang="en-US" dirty="0">
              <a:solidFill>
                <a:schemeClr val="tx1">
                  <a:lumMod val="75000"/>
                  <a:lumOff val="25000"/>
                </a:schemeClr>
              </a:solidFill>
              <a:latin typeface="+mn-ea"/>
            </a:endParaRPr>
          </a:p>
        </p:txBody>
      </p:sp>
      <p:sp>
        <p:nvSpPr>
          <p:cNvPr id="23" name="矩形 22"/>
          <p:cNvSpPr/>
          <p:nvPr/>
        </p:nvSpPr>
        <p:spPr>
          <a:xfrm>
            <a:off x="8087336" y="4431793"/>
            <a:ext cx="643125" cy="732508"/>
          </a:xfrm>
          <a:prstGeom prst="rect">
            <a:avLst/>
          </a:prstGeom>
          <a:solidFill>
            <a:schemeClr val="accent6"/>
          </a:solidFill>
        </p:spPr>
        <p:txBody>
          <a:bodyPr wrap="none">
            <a:spAutoFit/>
          </a:bodyPr>
          <a:lstStyle/>
          <a:p>
            <a:pPr defTabSz="1219200">
              <a:lnSpc>
                <a:spcPct val="130000"/>
              </a:lnSpc>
              <a:defRPr/>
            </a:pPr>
            <a:r>
              <a:rPr lang="en-US" altLang="zh-CN" sz="3200" b="1" kern="0" dirty="0">
                <a:solidFill>
                  <a:schemeClr val="bg1"/>
                </a:solidFill>
              </a:rPr>
              <a:t>06</a:t>
            </a:r>
            <a:endParaRPr lang="en-US" altLang="zh-CN" sz="3200" b="1" kern="0" dirty="0">
              <a:solidFill>
                <a:schemeClr val="bg1"/>
              </a:solidFill>
            </a:endParaRPr>
          </a:p>
        </p:txBody>
      </p:sp>
      <p:sp>
        <p:nvSpPr>
          <p:cNvPr id="33" name="文本框 32"/>
          <p:cNvSpPr txBox="1"/>
          <p:nvPr/>
        </p:nvSpPr>
        <p:spPr>
          <a:xfrm>
            <a:off x="1136097" y="1640286"/>
            <a:ext cx="2142613" cy="812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lnSpc>
                <a:spcPct val="130000"/>
              </a:lnSpc>
              <a:defRPr/>
            </a:pPr>
            <a:r>
              <a:rPr lang="zh-CN" altLang="zh-CN" dirty="0"/>
              <a:t>城乡低保（贫困残疾人）家庭毕业生</a:t>
            </a:r>
            <a:endParaRPr lang="zh-CN" altLang="en-US" dirty="0">
              <a:solidFill>
                <a:schemeClr val="tx1">
                  <a:lumMod val="75000"/>
                  <a:lumOff val="25000"/>
                </a:schemeClr>
              </a:solidFill>
              <a:latin typeface="+mn-ea"/>
            </a:endParaRPr>
          </a:p>
        </p:txBody>
      </p:sp>
      <p:sp>
        <p:nvSpPr>
          <p:cNvPr id="34" name="矩形 33"/>
          <p:cNvSpPr/>
          <p:nvPr/>
        </p:nvSpPr>
        <p:spPr>
          <a:xfrm>
            <a:off x="3278711" y="1720308"/>
            <a:ext cx="643125" cy="732508"/>
          </a:xfrm>
          <a:prstGeom prst="rect">
            <a:avLst/>
          </a:prstGeom>
          <a:solidFill>
            <a:schemeClr val="accent1"/>
          </a:solidFill>
        </p:spPr>
        <p:txBody>
          <a:bodyPr wrap="none">
            <a:spAutoFit/>
          </a:bodyPr>
          <a:lstStyle/>
          <a:p>
            <a:pPr defTabSz="1219200">
              <a:lnSpc>
                <a:spcPct val="130000"/>
              </a:lnSpc>
              <a:defRPr/>
            </a:pPr>
            <a:r>
              <a:rPr lang="en-US" altLang="zh-CN" sz="3200" b="1" kern="0" dirty="0">
                <a:solidFill>
                  <a:schemeClr val="bg1"/>
                </a:solidFill>
              </a:rPr>
              <a:t>01</a:t>
            </a:r>
            <a:endParaRPr lang="en-US" altLang="zh-CN" sz="3200" b="1" kern="0" dirty="0">
              <a:solidFill>
                <a:schemeClr val="bg1"/>
              </a:solidFill>
            </a:endParaRPr>
          </a:p>
        </p:txBody>
      </p:sp>
      <p:sp>
        <p:nvSpPr>
          <p:cNvPr id="31" name="文本框 30"/>
          <p:cNvSpPr txBox="1"/>
          <p:nvPr/>
        </p:nvSpPr>
        <p:spPr>
          <a:xfrm>
            <a:off x="1136098" y="3091726"/>
            <a:ext cx="2142612" cy="41735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lnSpc>
                <a:spcPct val="130000"/>
              </a:lnSpc>
              <a:defRPr/>
            </a:pPr>
            <a:r>
              <a:rPr lang="zh-CN" altLang="zh-CN" dirty="0"/>
              <a:t>社会孤儿毕业生</a:t>
            </a:r>
            <a:endParaRPr lang="zh-CN" altLang="en-US" dirty="0">
              <a:solidFill>
                <a:schemeClr val="tx1">
                  <a:lumMod val="75000"/>
                  <a:lumOff val="25000"/>
                </a:schemeClr>
              </a:solidFill>
              <a:latin typeface="+mn-ea"/>
            </a:endParaRPr>
          </a:p>
        </p:txBody>
      </p:sp>
      <p:sp>
        <p:nvSpPr>
          <p:cNvPr id="32" name="矩形 31"/>
          <p:cNvSpPr/>
          <p:nvPr/>
        </p:nvSpPr>
        <p:spPr>
          <a:xfrm>
            <a:off x="3278711" y="3076051"/>
            <a:ext cx="643125" cy="732508"/>
          </a:xfrm>
          <a:prstGeom prst="rect">
            <a:avLst/>
          </a:prstGeom>
          <a:solidFill>
            <a:schemeClr val="accent2"/>
          </a:solidFill>
        </p:spPr>
        <p:txBody>
          <a:bodyPr wrap="none">
            <a:spAutoFit/>
          </a:bodyPr>
          <a:lstStyle/>
          <a:p>
            <a:pPr defTabSz="1219200">
              <a:lnSpc>
                <a:spcPct val="130000"/>
              </a:lnSpc>
              <a:defRPr/>
            </a:pPr>
            <a:r>
              <a:rPr lang="en-US" altLang="zh-CN" sz="3200" b="1" kern="0" dirty="0">
                <a:solidFill>
                  <a:schemeClr val="bg1"/>
                </a:solidFill>
              </a:rPr>
              <a:t>02</a:t>
            </a:r>
            <a:endParaRPr lang="en-US" altLang="zh-CN" sz="3200" b="1" kern="0" dirty="0">
              <a:solidFill>
                <a:schemeClr val="bg1"/>
              </a:solidFill>
            </a:endParaRPr>
          </a:p>
        </p:txBody>
      </p:sp>
      <p:sp>
        <p:nvSpPr>
          <p:cNvPr id="29" name="文本框 28"/>
          <p:cNvSpPr txBox="1"/>
          <p:nvPr/>
        </p:nvSpPr>
        <p:spPr>
          <a:xfrm>
            <a:off x="1136098" y="4468734"/>
            <a:ext cx="2142612" cy="41735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lnSpc>
                <a:spcPct val="130000"/>
              </a:lnSpc>
              <a:defRPr/>
            </a:pPr>
            <a:r>
              <a:rPr lang="zh-CN" altLang="zh-CN" dirty="0"/>
              <a:t>烈属毕业生</a:t>
            </a:r>
            <a:endParaRPr lang="zh-CN" altLang="en-US" dirty="0">
              <a:solidFill>
                <a:schemeClr val="tx1">
                  <a:lumMod val="75000"/>
                  <a:lumOff val="25000"/>
                </a:schemeClr>
              </a:solidFill>
              <a:latin typeface="+mn-ea"/>
            </a:endParaRPr>
          </a:p>
        </p:txBody>
      </p:sp>
      <p:sp>
        <p:nvSpPr>
          <p:cNvPr id="30" name="矩形 29"/>
          <p:cNvSpPr/>
          <p:nvPr/>
        </p:nvSpPr>
        <p:spPr>
          <a:xfrm>
            <a:off x="3278711" y="4431793"/>
            <a:ext cx="643125" cy="732508"/>
          </a:xfrm>
          <a:prstGeom prst="rect">
            <a:avLst/>
          </a:prstGeom>
          <a:solidFill>
            <a:schemeClr val="accent3"/>
          </a:solidFill>
        </p:spPr>
        <p:txBody>
          <a:bodyPr wrap="none">
            <a:spAutoFit/>
          </a:bodyPr>
          <a:lstStyle/>
          <a:p>
            <a:pPr defTabSz="1219200">
              <a:lnSpc>
                <a:spcPct val="130000"/>
              </a:lnSpc>
              <a:defRPr/>
            </a:pPr>
            <a:r>
              <a:rPr lang="en-US" altLang="zh-CN" sz="3200" b="1" kern="0" dirty="0">
                <a:solidFill>
                  <a:schemeClr val="bg1"/>
                </a:solidFill>
              </a:rPr>
              <a:t>03</a:t>
            </a:r>
            <a:endParaRPr lang="en-US" altLang="zh-CN" sz="3200" b="1" kern="0" dirty="0">
              <a:solidFill>
                <a:schemeClr val="bg1"/>
              </a:solidFill>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61628" y="1996260"/>
            <a:ext cx="3849136" cy="28868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kumimoji="1" lang="en-US" altLang="zh-CN" dirty="0"/>
              <a:t>02</a:t>
            </a:r>
            <a:endParaRPr kumimoji="1" lang="zh-CN" altLang="en-US" dirty="0"/>
          </a:p>
        </p:txBody>
      </p:sp>
      <p:sp>
        <p:nvSpPr>
          <p:cNvPr id="3" name="文本占位符 2"/>
          <p:cNvSpPr>
            <a:spLocks noGrp="1"/>
          </p:cNvSpPr>
          <p:nvPr>
            <p:ph type="body" sz="quarter" idx="13"/>
          </p:nvPr>
        </p:nvSpPr>
        <p:spPr/>
        <p:txBody>
          <a:bodyPr/>
          <a:lstStyle/>
          <a:p>
            <a:r>
              <a:rPr kumimoji="1" lang="zh-CN" altLang="en-US" sz="3000" dirty="0"/>
              <a:t>申请资料</a:t>
            </a:r>
            <a:endParaRPr kumimoji="1" lang="zh-CN" altLang="en-US" sz="3000"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kumimoji="1" lang="en-US" altLang="zh-CN" dirty="0"/>
              <a:t>2-1</a:t>
            </a:r>
            <a:r>
              <a:rPr lang="zh-CN" altLang="zh-CN" dirty="0"/>
              <a:t>城乡低保</a:t>
            </a:r>
            <a:r>
              <a:rPr lang="en-US" altLang="zh-CN" dirty="0"/>
              <a:t>(</a:t>
            </a:r>
            <a:r>
              <a:rPr lang="zh-CN" altLang="zh-CN" dirty="0"/>
              <a:t>贫困残疾人</a:t>
            </a:r>
            <a:r>
              <a:rPr lang="en-US" altLang="zh-CN" dirty="0"/>
              <a:t>)</a:t>
            </a:r>
            <a:r>
              <a:rPr lang="zh-CN" altLang="zh-CN" dirty="0"/>
              <a:t>家庭毕业生</a:t>
            </a:r>
            <a:endParaRPr kumimoji="1" lang="zh-CN" altLang="en-US" dirty="0"/>
          </a:p>
        </p:txBody>
      </p:sp>
      <p:sp>
        <p:nvSpPr>
          <p:cNvPr id="5" name="文本框 4"/>
          <p:cNvSpPr txBox="1"/>
          <p:nvPr/>
        </p:nvSpPr>
        <p:spPr>
          <a:xfrm>
            <a:off x="8037095" y="2673133"/>
            <a:ext cx="2992149" cy="812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lnSpc>
                <a:spcPct val="130000"/>
              </a:lnSpc>
              <a:defRPr/>
            </a:pPr>
            <a:r>
              <a:rPr lang="zh-CN" altLang="en-US" dirty="0">
                <a:solidFill>
                  <a:schemeClr val="tx1">
                    <a:lumMod val="75000"/>
                    <a:lumOff val="25000"/>
                  </a:schemeClr>
                </a:solidFill>
                <a:latin typeface="+mn-ea"/>
              </a:rPr>
              <a:t>    </a:t>
            </a:r>
            <a:r>
              <a:rPr lang="zh-CN" altLang="en-US" dirty="0">
                <a:solidFill>
                  <a:srgbClr val="F23C00"/>
                </a:solidFill>
                <a:latin typeface="+mn-ea"/>
              </a:rPr>
              <a:t>低保证</a:t>
            </a:r>
            <a:r>
              <a:rPr lang="zh-CN" altLang="en-US" dirty="0">
                <a:solidFill>
                  <a:schemeClr val="tx1">
                    <a:lumMod val="75000"/>
                    <a:lumOff val="25000"/>
                  </a:schemeClr>
                </a:solidFill>
                <a:latin typeface="+mn-ea"/>
              </a:rPr>
              <a:t>或</a:t>
            </a:r>
            <a:r>
              <a:rPr lang="zh-CN" altLang="en-US" dirty="0">
                <a:solidFill>
                  <a:srgbClr val="F23C00"/>
                </a:solidFill>
                <a:latin typeface="+mn-ea"/>
              </a:rPr>
              <a:t>县以上民政部门</a:t>
            </a:r>
            <a:r>
              <a:rPr lang="zh-CN" altLang="en-US" dirty="0">
                <a:solidFill>
                  <a:schemeClr val="tx1">
                    <a:lumMod val="75000"/>
                    <a:lumOff val="25000"/>
                  </a:schemeClr>
                </a:solidFill>
                <a:latin typeface="+mn-ea"/>
              </a:rPr>
              <a:t>盖章确认的低保证明。</a:t>
            </a:r>
            <a:endParaRPr lang="zh-CN" altLang="en-US" dirty="0">
              <a:solidFill>
                <a:schemeClr val="tx1">
                  <a:lumMod val="75000"/>
                  <a:lumOff val="25000"/>
                </a:schemeClr>
              </a:solidFill>
              <a:latin typeface="+mn-ea"/>
            </a:endParaRPr>
          </a:p>
        </p:txBody>
      </p:sp>
      <p:sp>
        <p:nvSpPr>
          <p:cNvPr id="6" name="矩形 5"/>
          <p:cNvSpPr/>
          <p:nvPr/>
        </p:nvSpPr>
        <p:spPr>
          <a:xfrm>
            <a:off x="7238797" y="1490133"/>
            <a:ext cx="3790447" cy="892552"/>
          </a:xfrm>
          <a:prstGeom prst="rect">
            <a:avLst/>
          </a:prstGeom>
          <a:solidFill>
            <a:schemeClr val="accent5"/>
          </a:solidFill>
        </p:spPr>
        <p:txBody>
          <a:bodyPr wrap="square">
            <a:spAutoFit/>
          </a:bodyPr>
          <a:lstStyle/>
          <a:p>
            <a:pPr defTabSz="1219200">
              <a:lnSpc>
                <a:spcPct val="130000"/>
              </a:lnSpc>
              <a:defRPr/>
            </a:pPr>
            <a:r>
              <a:rPr lang="en-US" altLang="zh-CN" sz="2000" dirty="0">
                <a:solidFill>
                  <a:schemeClr val="bg1"/>
                </a:solidFill>
              </a:rPr>
              <a:t>      </a:t>
            </a:r>
            <a:r>
              <a:rPr lang="zh-CN" altLang="zh-CN" sz="2000" dirty="0">
                <a:solidFill>
                  <a:schemeClr val="bg1"/>
                </a:solidFill>
              </a:rPr>
              <a:t>城乡低保</a:t>
            </a:r>
            <a:r>
              <a:rPr lang="en-US" altLang="zh-CN" sz="2000" dirty="0">
                <a:solidFill>
                  <a:schemeClr val="bg1"/>
                </a:solidFill>
              </a:rPr>
              <a:t>(</a:t>
            </a:r>
            <a:r>
              <a:rPr lang="zh-CN" altLang="zh-CN" sz="2000" dirty="0">
                <a:solidFill>
                  <a:schemeClr val="bg1"/>
                </a:solidFill>
              </a:rPr>
              <a:t>贫困残疾人</a:t>
            </a:r>
            <a:r>
              <a:rPr lang="en-US" altLang="zh-CN" sz="2000" dirty="0">
                <a:solidFill>
                  <a:schemeClr val="bg1"/>
                </a:solidFill>
              </a:rPr>
              <a:t>)</a:t>
            </a:r>
            <a:r>
              <a:rPr lang="zh-CN" altLang="zh-CN" sz="2000" dirty="0">
                <a:solidFill>
                  <a:schemeClr val="bg1"/>
                </a:solidFill>
              </a:rPr>
              <a:t>家庭毕业生</a:t>
            </a:r>
            <a:endParaRPr lang="en-US" altLang="zh-CN" sz="2000" b="1" kern="0" dirty="0">
              <a:solidFill>
                <a:schemeClr val="bg1"/>
              </a:solidFill>
            </a:endParaRPr>
          </a:p>
        </p:txBody>
      </p:sp>
      <p:sp>
        <p:nvSpPr>
          <p:cNvPr id="8" name="矩形 7"/>
          <p:cNvSpPr/>
          <p:nvPr/>
        </p:nvSpPr>
        <p:spPr>
          <a:xfrm>
            <a:off x="7238797" y="2758197"/>
            <a:ext cx="643125" cy="732508"/>
          </a:xfrm>
          <a:prstGeom prst="rect">
            <a:avLst/>
          </a:prstGeom>
          <a:solidFill>
            <a:schemeClr val="accent1"/>
          </a:solidFill>
        </p:spPr>
        <p:txBody>
          <a:bodyPr wrap="none">
            <a:spAutoFit/>
          </a:bodyPr>
          <a:lstStyle/>
          <a:p>
            <a:pPr defTabSz="1219200">
              <a:lnSpc>
                <a:spcPct val="130000"/>
              </a:lnSpc>
              <a:defRPr/>
            </a:pPr>
            <a:r>
              <a:rPr lang="en-US" altLang="zh-CN" sz="3200" b="1" kern="0" dirty="0">
                <a:solidFill>
                  <a:schemeClr val="bg1"/>
                </a:solidFill>
              </a:rPr>
              <a:t>01</a:t>
            </a:r>
            <a:endParaRPr lang="en-US" altLang="zh-CN" sz="3200" b="1" kern="0" dirty="0">
              <a:solidFill>
                <a:schemeClr val="bg1"/>
              </a:solidFill>
            </a:endParaRPr>
          </a:p>
        </p:txBody>
      </p:sp>
      <p:sp>
        <p:nvSpPr>
          <p:cNvPr id="9" name="文本框 8"/>
          <p:cNvSpPr txBox="1"/>
          <p:nvPr/>
        </p:nvSpPr>
        <p:spPr>
          <a:xfrm>
            <a:off x="8037095" y="3594280"/>
            <a:ext cx="2992149" cy="77745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lnSpc>
                <a:spcPct val="130000"/>
              </a:lnSpc>
              <a:defRPr/>
            </a:pPr>
            <a:r>
              <a:rPr lang="en-US" altLang="zh-CN" dirty="0">
                <a:latin typeface="+mn-ea"/>
              </a:rPr>
              <a:t>    </a:t>
            </a:r>
            <a:r>
              <a:rPr lang="zh-CN" altLang="zh-CN" dirty="0">
                <a:latin typeface="+mn-ea"/>
              </a:rPr>
              <a:t>低保证</a:t>
            </a:r>
            <a:r>
              <a:rPr lang="zh-CN" altLang="zh-CN" dirty="0">
                <a:solidFill>
                  <a:srgbClr val="F23C00"/>
                </a:solidFill>
                <a:latin typeface="+mn-ea"/>
              </a:rPr>
              <a:t>年审</a:t>
            </a:r>
            <a:r>
              <a:rPr lang="zh-CN" altLang="zh-CN" dirty="0">
                <a:latin typeface="+mn-ea"/>
              </a:rPr>
              <a:t>或</a:t>
            </a:r>
            <a:r>
              <a:rPr lang="zh-CN" altLang="zh-CN" dirty="0">
                <a:solidFill>
                  <a:srgbClr val="F23C00"/>
                </a:solidFill>
                <a:latin typeface="+mn-ea"/>
              </a:rPr>
              <a:t>低保金领取</a:t>
            </a:r>
            <a:r>
              <a:rPr lang="zh-CN" altLang="zh-CN" dirty="0">
                <a:latin typeface="+mn-ea"/>
              </a:rPr>
              <a:t>记录</a:t>
            </a:r>
            <a:r>
              <a:rPr lang="zh-CN" altLang="en-US" dirty="0">
                <a:latin typeface="+mn-ea"/>
              </a:rPr>
              <a:t>、</a:t>
            </a:r>
            <a:r>
              <a:rPr lang="zh-CN" altLang="en-US" dirty="0">
                <a:solidFill>
                  <a:srgbClr val="F23C00"/>
                </a:solidFill>
                <a:latin typeface="+mn-ea"/>
              </a:rPr>
              <a:t>银行打印的低保流水</a:t>
            </a:r>
            <a:endParaRPr lang="zh-CN" altLang="en-US" dirty="0">
              <a:solidFill>
                <a:srgbClr val="F23C00"/>
              </a:solidFill>
              <a:latin typeface="+mn-ea"/>
            </a:endParaRPr>
          </a:p>
        </p:txBody>
      </p:sp>
      <p:sp>
        <p:nvSpPr>
          <p:cNvPr id="10" name="矩形 9"/>
          <p:cNvSpPr/>
          <p:nvPr/>
        </p:nvSpPr>
        <p:spPr>
          <a:xfrm>
            <a:off x="7238797" y="3711243"/>
            <a:ext cx="643125" cy="732508"/>
          </a:xfrm>
          <a:prstGeom prst="rect">
            <a:avLst/>
          </a:prstGeom>
          <a:solidFill>
            <a:schemeClr val="accent1"/>
          </a:solidFill>
        </p:spPr>
        <p:txBody>
          <a:bodyPr wrap="none">
            <a:spAutoFit/>
          </a:bodyPr>
          <a:lstStyle/>
          <a:p>
            <a:pPr defTabSz="1219200">
              <a:lnSpc>
                <a:spcPct val="130000"/>
              </a:lnSpc>
              <a:defRPr/>
            </a:pPr>
            <a:r>
              <a:rPr lang="en-US" altLang="zh-CN" sz="3200" b="1" kern="0" dirty="0">
                <a:solidFill>
                  <a:schemeClr val="bg1"/>
                </a:solidFill>
              </a:rPr>
              <a:t>02</a:t>
            </a:r>
            <a:endParaRPr lang="en-US" altLang="zh-CN" sz="3200" b="1" kern="0" dirty="0">
              <a:solidFill>
                <a:schemeClr val="bg1"/>
              </a:solidFill>
            </a:endParaRPr>
          </a:p>
        </p:txBody>
      </p:sp>
      <p:sp>
        <p:nvSpPr>
          <p:cNvPr id="11" name="文本框 10"/>
          <p:cNvSpPr txBox="1"/>
          <p:nvPr/>
        </p:nvSpPr>
        <p:spPr>
          <a:xfrm>
            <a:off x="8037095" y="4557959"/>
            <a:ext cx="2992149" cy="11726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lnSpc>
                <a:spcPct val="130000"/>
              </a:lnSpc>
              <a:defRPr/>
            </a:pPr>
            <a:r>
              <a:rPr lang="zh-CN" altLang="en-US" dirty="0"/>
              <a:t>    </a:t>
            </a:r>
            <a:r>
              <a:rPr lang="zh-CN" altLang="en-US" dirty="0">
                <a:solidFill>
                  <a:srgbClr val="F23C00"/>
                </a:solidFill>
              </a:rPr>
              <a:t>户口本</a:t>
            </a:r>
            <a:r>
              <a:rPr lang="zh-CN" altLang="en-US" dirty="0"/>
              <a:t>复印件或</a:t>
            </a:r>
            <a:r>
              <a:rPr lang="zh-CN" altLang="en-US" dirty="0">
                <a:solidFill>
                  <a:srgbClr val="F23C00"/>
                </a:solidFill>
              </a:rPr>
              <a:t>户籍</a:t>
            </a:r>
            <a:r>
              <a:rPr lang="zh-CN" altLang="en-US" dirty="0"/>
              <a:t>所在地</a:t>
            </a:r>
            <a:r>
              <a:rPr lang="zh-CN" altLang="zh-CN" dirty="0">
                <a:solidFill>
                  <a:srgbClr val="F23C00"/>
                </a:solidFill>
              </a:rPr>
              <a:t>公安机关</a:t>
            </a:r>
            <a:r>
              <a:rPr lang="zh-CN" altLang="zh-CN" dirty="0"/>
              <a:t>、</a:t>
            </a:r>
            <a:r>
              <a:rPr lang="zh-CN" altLang="zh-CN" dirty="0">
                <a:solidFill>
                  <a:srgbClr val="F23C00"/>
                </a:solidFill>
              </a:rPr>
              <a:t>村（居）委会</a:t>
            </a:r>
            <a:r>
              <a:rPr lang="zh-CN" altLang="zh-CN" dirty="0"/>
              <a:t>开具的</a:t>
            </a:r>
            <a:r>
              <a:rPr lang="zh-CN" altLang="en-US" dirty="0"/>
              <a:t>关系</a:t>
            </a:r>
            <a:r>
              <a:rPr lang="zh-CN" altLang="zh-CN" dirty="0"/>
              <a:t>证明</a:t>
            </a:r>
            <a:endParaRPr lang="zh-CN" altLang="en-US" dirty="0">
              <a:solidFill>
                <a:schemeClr val="tx1">
                  <a:lumMod val="75000"/>
                  <a:lumOff val="25000"/>
                </a:schemeClr>
              </a:solidFill>
              <a:latin typeface="+mn-ea"/>
            </a:endParaRPr>
          </a:p>
        </p:txBody>
      </p:sp>
      <p:sp>
        <p:nvSpPr>
          <p:cNvPr id="12" name="矩形 11"/>
          <p:cNvSpPr/>
          <p:nvPr/>
        </p:nvSpPr>
        <p:spPr>
          <a:xfrm>
            <a:off x="7238797" y="4674922"/>
            <a:ext cx="643125" cy="732508"/>
          </a:xfrm>
          <a:prstGeom prst="rect">
            <a:avLst/>
          </a:prstGeom>
          <a:solidFill>
            <a:schemeClr val="accent1"/>
          </a:solidFill>
        </p:spPr>
        <p:txBody>
          <a:bodyPr wrap="none">
            <a:spAutoFit/>
          </a:bodyPr>
          <a:lstStyle/>
          <a:p>
            <a:pPr defTabSz="1219200">
              <a:lnSpc>
                <a:spcPct val="130000"/>
              </a:lnSpc>
              <a:defRPr/>
            </a:pPr>
            <a:r>
              <a:rPr lang="en-US" altLang="zh-CN" sz="3200" b="1" kern="0" dirty="0">
                <a:solidFill>
                  <a:schemeClr val="bg1"/>
                </a:solidFill>
              </a:rPr>
              <a:t>03</a:t>
            </a:r>
            <a:endParaRPr lang="en-US" altLang="zh-CN" sz="3200" b="1" kern="0" dirty="0">
              <a:solidFill>
                <a:schemeClr val="bg1"/>
              </a:solidFill>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81820" y="1643062"/>
            <a:ext cx="4762500" cy="3571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284148" y="97757"/>
            <a:ext cx="10874917" cy="590549"/>
          </a:xfrm>
        </p:spPr>
        <p:txBody>
          <a:bodyPr/>
          <a:lstStyle/>
          <a:p>
            <a:r>
              <a:rPr kumimoji="1" lang="en-US" altLang="zh-CN" dirty="0"/>
              <a:t>2-1</a:t>
            </a:r>
            <a:r>
              <a:rPr lang="zh-CN" altLang="zh-CN" dirty="0"/>
              <a:t>城乡低保</a:t>
            </a:r>
            <a:r>
              <a:rPr lang="en-US" altLang="zh-CN" dirty="0"/>
              <a:t>(</a:t>
            </a:r>
            <a:r>
              <a:rPr lang="zh-CN" altLang="zh-CN" dirty="0"/>
              <a:t>贫困残疾人</a:t>
            </a:r>
            <a:r>
              <a:rPr lang="en-US" altLang="zh-CN" dirty="0"/>
              <a:t>)</a:t>
            </a:r>
            <a:r>
              <a:rPr lang="zh-CN" altLang="zh-CN" dirty="0"/>
              <a:t>家庭毕业生</a:t>
            </a:r>
            <a:r>
              <a:rPr kumimoji="1" lang="zh-CN" altLang="en-US" dirty="0"/>
              <a:t>申请资料注意事项</a:t>
            </a:r>
            <a:endParaRPr kumimoji="1" lang="zh-CN" altLang="en-US" dirty="0"/>
          </a:p>
        </p:txBody>
      </p:sp>
      <p:grpSp>
        <p:nvGrpSpPr>
          <p:cNvPr id="5" name="组 4"/>
          <p:cNvGrpSpPr/>
          <p:nvPr/>
        </p:nvGrpSpPr>
        <p:grpSpPr>
          <a:xfrm>
            <a:off x="903111" y="1524000"/>
            <a:ext cx="5023556" cy="2156178"/>
            <a:chOff x="1061155" y="1524000"/>
            <a:chExt cx="5023556" cy="2156178"/>
          </a:xfrm>
        </p:grpSpPr>
        <p:sp>
          <p:nvSpPr>
            <p:cNvPr id="3" name="矩形 2"/>
            <p:cNvSpPr/>
            <p:nvPr/>
          </p:nvSpPr>
          <p:spPr>
            <a:xfrm>
              <a:off x="1061155" y="1524000"/>
              <a:ext cx="5023556" cy="2156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p:nvSpPr>
          <p:spPr>
            <a:xfrm>
              <a:off x="1061155" y="1524000"/>
              <a:ext cx="395112" cy="21561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矩形 36"/>
            <p:cNvSpPr/>
            <p:nvPr/>
          </p:nvSpPr>
          <p:spPr>
            <a:xfrm>
              <a:off x="1445625" y="1990003"/>
              <a:ext cx="4639085" cy="777457"/>
            </a:xfrm>
            <a:prstGeom prst="rect">
              <a:avLst/>
            </a:prstGeom>
          </p:spPr>
          <p:txBody>
            <a:bodyPr wrap="square">
              <a:spAutoFit/>
            </a:bodyPr>
            <a:lstStyle/>
            <a:p>
              <a:pPr lvl="0" algn="just">
                <a:lnSpc>
                  <a:spcPct val="130000"/>
                </a:lnSpc>
              </a:pPr>
              <a:r>
                <a:rPr lang="zh-CN" altLang="en-US" dirty="0">
                  <a:solidFill>
                    <a:schemeClr val="bg1"/>
                  </a:solidFill>
                  <a:latin typeface="+mn-ea"/>
                </a:rPr>
                <a:t>    查看证件上县级以上民政部门的印鉴（盖章）是否清晰</a:t>
              </a:r>
              <a:endParaRPr lang="zh-CN" altLang="en-US" dirty="0">
                <a:solidFill>
                  <a:schemeClr val="bg1"/>
                </a:solidFill>
                <a:latin typeface="+mn-ea"/>
              </a:endParaRPr>
            </a:p>
          </p:txBody>
        </p:sp>
        <p:sp>
          <p:nvSpPr>
            <p:cNvPr id="38" name="矩形 37"/>
            <p:cNvSpPr/>
            <p:nvPr/>
          </p:nvSpPr>
          <p:spPr>
            <a:xfrm>
              <a:off x="1445626" y="1537571"/>
              <a:ext cx="1980029" cy="492443"/>
            </a:xfrm>
            <a:prstGeom prst="rect">
              <a:avLst/>
            </a:prstGeom>
            <a:noFill/>
          </p:spPr>
          <p:txBody>
            <a:bodyPr wrap="none">
              <a:spAutoFit/>
            </a:bodyPr>
            <a:lstStyle/>
            <a:p>
              <a:pPr defTabSz="1219200">
                <a:lnSpc>
                  <a:spcPct val="130000"/>
                </a:lnSpc>
                <a:defRPr/>
              </a:pPr>
              <a:r>
                <a:rPr lang="zh-CN" altLang="en-US" sz="2000" b="1" kern="0" dirty="0">
                  <a:solidFill>
                    <a:schemeClr val="bg1"/>
                  </a:solidFill>
                </a:rPr>
                <a:t>审核低保证公章</a:t>
              </a:r>
              <a:endParaRPr lang="en-US" altLang="zh-CN" sz="2000" b="1" kern="0" dirty="0">
                <a:solidFill>
                  <a:schemeClr val="bg1"/>
                </a:solidFill>
              </a:endParaRPr>
            </a:p>
          </p:txBody>
        </p:sp>
      </p:grpSp>
      <p:grpSp>
        <p:nvGrpSpPr>
          <p:cNvPr id="39" name="组 38"/>
          <p:cNvGrpSpPr/>
          <p:nvPr/>
        </p:nvGrpSpPr>
        <p:grpSpPr>
          <a:xfrm>
            <a:off x="903111" y="3855156"/>
            <a:ext cx="5023556" cy="2158439"/>
            <a:chOff x="1061155" y="1524000"/>
            <a:chExt cx="5023556" cy="2158439"/>
          </a:xfrm>
        </p:grpSpPr>
        <p:sp>
          <p:nvSpPr>
            <p:cNvPr id="40" name="矩形 39"/>
            <p:cNvSpPr/>
            <p:nvPr/>
          </p:nvSpPr>
          <p:spPr>
            <a:xfrm>
              <a:off x="1061155" y="1524000"/>
              <a:ext cx="5023556" cy="2156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矩形 40"/>
            <p:cNvSpPr/>
            <p:nvPr/>
          </p:nvSpPr>
          <p:spPr>
            <a:xfrm>
              <a:off x="1061155" y="1524000"/>
              <a:ext cx="395112" cy="215617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矩形 41"/>
            <p:cNvSpPr/>
            <p:nvPr/>
          </p:nvSpPr>
          <p:spPr>
            <a:xfrm>
              <a:off x="1466891" y="1989668"/>
              <a:ext cx="4617819" cy="1692771"/>
            </a:xfrm>
            <a:prstGeom prst="rect">
              <a:avLst/>
            </a:prstGeom>
          </p:spPr>
          <p:txBody>
            <a:bodyPr wrap="square">
              <a:spAutoFit/>
            </a:bodyPr>
            <a:lstStyle/>
            <a:p>
              <a:pPr lvl="0" algn="just">
                <a:lnSpc>
                  <a:spcPct val="130000"/>
                </a:lnSpc>
              </a:pPr>
              <a:r>
                <a:rPr lang="zh-CN" altLang="en-US" sz="1600" dirty="0">
                  <a:solidFill>
                    <a:schemeClr val="bg1"/>
                  </a:solidFill>
                  <a:latin typeface="+mn-ea"/>
                </a:rPr>
                <a:t>    低保证户主如是毕业生其他亲属（祖父母、外祖父母、叔伯姑舅姨、兄弟姐妹等），审核低保证“家庭保障成员”页面中有没有毕业生本人或其父母，如果有，就属于申请对象。否则，不属于申请对象。</a:t>
              </a:r>
              <a:endParaRPr lang="zh-CN" altLang="en-US" sz="1600" dirty="0">
                <a:solidFill>
                  <a:schemeClr val="bg1"/>
                </a:solidFill>
                <a:latin typeface="+mn-ea"/>
              </a:endParaRPr>
            </a:p>
          </p:txBody>
        </p:sp>
        <p:sp>
          <p:nvSpPr>
            <p:cNvPr id="43" name="矩形 42"/>
            <p:cNvSpPr/>
            <p:nvPr/>
          </p:nvSpPr>
          <p:spPr>
            <a:xfrm>
              <a:off x="1466892" y="1537571"/>
              <a:ext cx="1980029" cy="452432"/>
            </a:xfrm>
            <a:prstGeom prst="rect">
              <a:avLst/>
            </a:prstGeom>
            <a:noFill/>
          </p:spPr>
          <p:txBody>
            <a:bodyPr wrap="none">
              <a:spAutoFit/>
            </a:bodyPr>
            <a:lstStyle/>
            <a:p>
              <a:pPr defTabSz="1219200">
                <a:lnSpc>
                  <a:spcPct val="130000"/>
                </a:lnSpc>
                <a:defRPr/>
              </a:pPr>
              <a:r>
                <a:rPr lang="zh-CN" altLang="en-US" sz="2000" b="1" kern="0" dirty="0">
                  <a:solidFill>
                    <a:schemeClr val="bg1"/>
                  </a:solidFill>
                </a:rPr>
                <a:t>审核低保证户主</a:t>
              </a:r>
              <a:endParaRPr lang="en-US" altLang="zh-CN" sz="2000" b="1" kern="0" dirty="0">
                <a:solidFill>
                  <a:schemeClr val="bg1"/>
                </a:solidFill>
              </a:endParaRPr>
            </a:p>
          </p:txBody>
        </p:sp>
      </p:grpSp>
      <p:grpSp>
        <p:nvGrpSpPr>
          <p:cNvPr id="44" name="组 43"/>
          <p:cNvGrpSpPr/>
          <p:nvPr/>
        </p:nvGrpSpPr>
        <p:grpSpPr>
          <a:xfrm>
            <a:off x="6135511" y="1524000"/>
            <a:ext cx="5023556" cy="2156178"/>
            <a:chOff x="1061155" y="1524000"/>
            <a:chExt cx="5023556" cy="2156178"/>
          </a:xfrm>
        </p:grpSpPr>
        <p:sp>
          <p:nvSpPr>
            <p:cNvPr id="45" name="矩形 44"/>
            <p:cNvSpPr/>
            <p:nvPr/>
          </p:nvSpPr>
          <p:spPr>
            <a:xfrm>
              <a:off x="1061155" y="1524000"/>
              <a:ext cx="5023556" cy="21561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矩形 45"/>
            <p:cNvSpPr/>
            <p:nvPr/>
          </p:nvSpPr>
          <p:spPr>
            <a:xfrm>
              <a:off x="1061155" y="1524000"/>
              <a:ext cx="395112" cy="215617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矩形 46"/>
            <p:cNvSpPr/>
            <p:nvPr/>
          </p:nvSpPr>
          <p:spPr>
            <a:xfrm>
              <a:off x="1438419" y="1969997"/>
              <a:ext cx="4646291" cy="1531188"/>
            </a:xfrm>
            <a:prstGeom prst="rect">
              <a:avLst/>
            </a:prstGeom>
          </p:spPr>
          <p:txBody>
            <a:bodyPr wrap="square">
              <a:spAutoFit/>
            </a:bodyPr>
            <a:lstStyle/>
            <a:p>
              <a:pPr lvl="0" algn="just">
                <a:lnSpc>
                  <a:spcPct val="110000"/>
                </a:lnSpc>
              </a:pPr>
              <a:r>
                <a:rPr lang="zh-CN" altLang="en-US" sz="1600" dirty="0">
                  <a:solidFill>
                    <a:schemeClr val="bg1"/>
                  </a:solidFill>
                  <a:latin typeface="+mn-ea"/>
                </a:rPr>
                <a:t>    </a:t>
              </a:r>
              <a:r>
                <a:rPr lang="en-US" altLang="zh-CN" sz="1700" dirty="0">
                  <a:solidFill>
                    <a:schemeClr val="bg1"/>
                  </a:solidFill>
                  <a:latin typeface="+mn-ea"/>
                </a:rPr>
                <a:t>1.</a:t>
              </a:r>
              <a:r>
                <a:rPr lang="zh-CN" altLang="en-US" sz="1700" dirty="0">
                  <a:solidFill>
                    <a:schemeClr val="bg1"/>
                  </a:solidFill>
                  <a:latin typeface="+mn-ea"/>
                </a:rPr>
                <a:t> 低保证户主是否为毕业生本人。</a:t>
              </a:r>
              <a:endParaRPr lang="en-US" altLang="zh-CN" sz="1700" dirty="0">
                <a:solidFill>
                  <a:schemeClr val="bg1"/>
                </a:solidFill>
                <a:latin typeface="+mn-ea"/>
              </a:endParaRPr>
            </a:p>
            <a:p>
              <a:pPr lvl="0" algn="just">
                <a:lnSpc>
                  <a:spcPct val="110000"/>
                </a:lnSpc>
              </a:pPr>
              <a:r>
                <a:rPr lang="en-US" altLang="zh-CN" sz="1700" dirty="0">
                  <a:solidFill>
                    <a:schemeClr val="bg1"/>
                  </a:solidFill>
                  <a:latin typeface="+mn-ea"/>
                </a:rPr>
                <a:t>    2.</a:t>
              </a:r>
              <a:r>
                <a:rPr lang="zh-CN" altLang="en-US" sz="1700" dirty="0">
                  <a:solidFill>
                    <a:schemeClr val="bg1"/>
                  </a:solidFill>
                  <a:latin typeface="+mn-ea"/>
                </a:rPr>
                <a:t>低保证户主如是毕业生父母，审核其提供的与父母亲属关系证明材料（户口复印件）；迁户、销户或者分户的毕业生，审核其提供的公安机关、村（居）委会开具的证明。</a:t>
              </a:r>
              <a:endParaRPr lang="zh-CN" altLang="en-US" sz="1700" dirty="0">
                <a:solidFill>
                  <a:schemeClr val="bg1"/>
                </a:solidFill>
                <a:latin typeface="+mn-ea"/>
              </a:endParaRPr>
            </a:p>
          </p:txBody>
        </p:sp>
        <p:sp>
          <p:nvSpPr>
            <p:cNvPr id="48" name="矩形 47"/>
            <p:cNvSpPr/>
            <p:nvPr/>
          </p:nvSpPr>
          <p:spPr>
            <a:xfrm>
              <a:off x="1456267" y="1538831"/>
              <a:ext cx="1980029" cy="452432"/>
            </a:xfrm>
            <a:prstGeom prst="rect">
              <a:avLst/>
            </a:prstGeom>
            <a:noFill/>
          </p:spPr>
          <p:txBody>
            <a:bodyPr wrap="none">
              <a:spAutoFit/>
            </a:bodyPr>
            <a:lstStyle/>
            <a:p>
              <a:pPr defTabSz="1219200">
                <a:lnSpc>
                  <a:spcPct val="130000"/>
                </a:lnSpc>
                <a:defRPr/>
              </a:pPr>
              <a:r>
                <a:rPr lang="zh-CN" altLang="en-US" sz="2000" b="1" kern="0" dirty="0">
                  <a:solidFill>
                    <a:schemeClr val="bg1"/>
                  </a:solidFill>
                </a:rPr>
                <a:t>审核低保证户主</a:t>
              </a:r>
              <a:endParaRPr lang="en-US" altLang="zh-CN" sz="2000" b="1" kern="0" dirty="0">
                <a:solidFill>
                  <a:schemeClr val="bg1"/>
                </a:solidFill>
              </a:endParaRPr>
            </a:p>
          </p:txBody>
        </p:sp>
      </p:grpSp>
      <p:grpSp>
        <p:nvGrpSpPr>
          <p:cNvPr id="49" name="组 48"/>
          <p:cNvGrpSpPr/>
          <p:nvPr/>
        </p:nvGrpSpPr>
        <p:grpSpPr>
          <a:xfrm>
            <a:off x="6135511" y="3855156"/>
            <a:ext cx="5023556" cy="2156178"/>
            <a:chOff x="1061155" y="1524000"/>
            <a:chExt cx="5023556" cy="2156178"/>
          </a:xfrm>
        </p:grpSpPr>
        <p:sp>
          <p:nvSpPr>
            <p:cNvPr id="50" name="矩形 49"/>
            <p:cNvSpPr/>
            <p:nvPr/>
          </p:nvSpPr>
          <p:spPr>
            <a:xfrm>
              <a:off x="1061155" y="1524000"/>
              <a:ext cx="5023556" cy="21561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矩形 50"/>
            <p:cNvSpPr/>
            <p:nvPr/>
          </p:nvSpPr>
          <p:spPr>
            <a:xfrm>
              <a:off x="1061155" y="1524000"/>
              <a:ext cx="395112" cy="215617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矩形 51"/>
            <p:cNvSpPr/>
            <p:nvPr/>
          </p:nvSpPr>
          <p:spPr>
            <a:xfrm>
              <a:off x="1456266" y="1980874"/>
              <a:ext cx="4628443" cy="1452705"/>
            </a:xfrm>
            <a:prstGeom prst="rect">
              <a:avLst/>
            </a:prstGeom>
          </p:spPr>
          <p:txBody>
            <a:bodyPr wrap="square">
              <a:spAutoFit/>
            </a:bodyPr>
            <a:lstStyle/>
            <a:p>
              <a:pPr lvl="0" algn="just">
                <a:lnSpc>
                  <a:spcPct val="130000"/>
                </a:lnSpc>
              </a:pPr>
              <a:r>
                <a:rPr lang="zh-CN" altLang="en-US" sz="1000" dirty="0">
                  <a:solidFill>
                    <a:schemeClr val="bg1"/>
                  </a:solidFill>
                  <a:latin typeface="+mn-ea"/>
                </a:rPr>
                <a:t>      </a:t>
              </a:r>
              <a:r>
                <a:rPr lang="zh-CN" altLang="en-US" sz="1700" dirty="0">
                  <a:solidFill>
                    <a:schemeClr val="bg1"/>
                  </a:solidFill>
                  <a:latin typeface="+mn-ea"/>
                </a:rPr>
                <a:t>低保证的发放时间在毕业年度内或低保证的发放时间较早但有毕业年度内年审、低保金领取（银行流水）记录的，就符合申请条件。否则，不符合申请条件。</a:t>
              </a:r>
              <a:endParaRPr lang="zh-CN" altLang="en-US" sz="1700" dirty="0">
                <a:solidFill>
                  <a:schemeClr val="bg1"/>
                </a:solidFill>
                <a:latin typeface="+mn-ea"/>
              </a:endParaRPr>
            </a:p>
          </p:txBody>
        </p:sp>
        <p:sp>
          <p:nvSpPr>
            <p:cNvPr id="53" name="矩形 52"/>
            <p:cNvSpPr/>
            <p:nvPr/>
          </p:nvSpPr>
          <p:spPr>
            <a:xfrm>
              <a:off x="1438419" y="1524000"/>
              <a:ext cx="2236510" cy="492443"/>
            </a:xfrm>
            <a:prstGeom prst="rect">
              <a:avLst/>
            </a:prstGeom>
            <a:noFill/>
          </p:spPr>
          <p:txBody>
            <a:bodyPr wrap="none">
              <a:spAutoFit/>
            </a:bodyPr>
            <a:lstStyle/>
            <a:p>
              <a:pPr defTabSz="1219200">
                <a:lnSpc>
                  <a:spcPct val="130000"/>
                </a:lnSpc>
                <a:defRPr/>
              </a:pPr>
              <a:r>
                <a:rPr lang="zh-CN" altLang="en-US" sz="2000" b="1" kern="0" dirty="0">
                  <a:solidFill>
                    <a:schemeClr val="bg1"/>
                  </a:solidFill>
                </a:rPr>
                <a:t>审核低保证时效性</a:t>
              </a:r>
              <a:endParaRPr lang="en-US" altLang="zh-CN" sz="2000" b="1" kern="0"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xfrm>
            <a:off x="284148" y="97757"/>
            <a:ext cx="11666847" cy="590549"/>
          </a:xfrm>
        </p:spPr>
        <p:txBody>
          <a:bodyPr/>
          <a:lstStyle/>
          <a:p>
            <a:r>
              <a:rPr kumimoji="1" lang="en-US" altLang="zh-CN" dirty="0"/>
              <a:t>2-1</a:t>
            </a:r>
            <a:r>
              <a:rPr lang="zh-CN" altLang="zh-CN" dirty="0"/>
              <a:t>城乡低保</a:t>
            </a:r>
            <a:r>
              <a:rPr lang="en-US" altLang="zh-CN" dirty="0"/>
              <a:t>(</a:t>
            </a:r>
            <a:r>
              <a:rPr lang="zh-CN" altLang="zh-CN" dirty="0"/>
              <a:t>贫困残疾人</a:t>
            </a:r>
            <a:r>
              <a:rPr lang="en-US" altLang="zh-CN" dirty="0"/>
              <a:t>)</a:t>
            </a:r>
            <a:r>
              <a:rPr lang="zh-CN" altLang="zh-CN" dirty="0"/>
              <a:t>家庭毕业生</a:t>
            </a:r>
            <a:r>
              <a:rPr kumimoji="1" lang="zh-CN" altLang="en-US" dirty="0"/>
              <a:t>申请资料注意事项</a:t>
            </a:r>
            <a:endParaRPr kumimoji="1" lang="zh-CN" altLang="en-US" dirty="0"/>
          </a:p>
        </p:txBody>
      </p:sp>
      <p:sp>
        <p:nvSpPr>
          <p:cNvPr id="10" name="文本框 4"/>
          <p:cNvSpPr txBox="1"/>
          <p:nvPr/>
        </p:nvSpPr>
        <p:spPr>
          <a:xfrm>
            <a:off x="4459111" y="3127157"/>
            <a:ext cx="2992149" cy="41735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lnSpc>
                <a:spcPct val="130000"/>
              </a:lnSpc>
              <a:defRPr/>
            </a:pPr>
            <a:r>
              <a:rPr lang="zh-CN" altLang="en-US" dirty="0">
                <a:solidFill>
                  <a:schemeClr val="tx1">
                    <a:lumMod val="75000"/>
                    <a:lumOff val="25000"/>
                  </a:schemeClr>
                </a:solidFill>
                <a:latin typeface="+mn-ea"/>
              </a:rPr>
              <a:t>    </a:t>
            </a:r>
            <a:endParaRPr lang="zh-CN" altLang="en-US" dirty="0">
              <a:solidFill>
                <a:schemeClr val="tx1">
                  <a:lumMod val="75000"/>
                  <a:lumOff val="25000"/>
                </a:schemeClr>
              </a:solidFill>
              <a:latin typeface="+mn-ea"/>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43814" y="1052627"/>
            <a:ext cx="4138724" cy="5518298"/>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1888" y="1065318"/>
            <a:ext cx="4129204" cy="5505606"/>
          </a:xfrm>
          <a:prstGeom prst="rect">
            <a:avLst/>
          </a:prstGeom>
        </p:spPr>
      </p:pic>
      <p:sp>
        <p:nvSpPr>
          <p:cNvPr id="6" name="椭圆 5"/>
          <p:cNvSpPr/>
          <p:nvPr/>
        </p:nvSpPr>
        <p:spPr>
          <a:xfrm>
            <a:off x="8261498" y="1754372"/>
            <a:ext cx="1734992" cy="680484"/>
          </a:xfrm>
          <a:prstGeom prst="ellipse">
            <a:avLst/>
          </a:prstGeom>
          <a:noFill/>
          <a:ln w="63500">
            <a:solidFill>
              <a:srgbClr val="E73A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1"/>
          <p:cNvSpPr/>
          <p:nvPr/>
        </p:nvSpPr>
        <p:spPr>
          <a:xfrm>
            <a:off x="4258123" y="3948222"/>
            <a:ext cx="1455053" cy="2441944"/>
          </a:xfrm>
          <a:prstGeom prst="ellipse">
            <a:avLst/>
          </a:prstGeom>
          <a:noFill/>
          <a:ln w="63500">
            <a:solidFill>
              <a:srgbClr val="E73A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p:nvSpPr>
        <p:spPr>
          <a:xfrm>
            <a:off x="368224" y="1085125"/>
            <a:ext cx="2704586" cy="2217851"/>
          </a:xfrm>
          <a:prstGeom prst="rect">
            <a:avLst/>
          </a:prstGeom>
          <a:solidFill>
            <a:schemeClr val="accent1"/>
          </a:solidFill>
        </p:spPr>
        <p:txBody>
          <a:bodyPr wrap="square">
            <a:spAutoFit/>
          </a:bodyPr>
          <a:lstStyle/>
          <a:p>
            <a:pPr algn="just" defTabSz="1219200">
              <a:lnSpc>
                <a:spcPct val="130000"/>
              </a:lnSpc>
              <a:defRPr/>
            </a:pPr>
            <a:r>
              <a:rPr lang="zh-CN" altLang="en-US" kern="0" dirty="0">
                <a:solidFill>
                  <a:schemeClr val="bg1"/>
                </a:solidFill>
                <a:latin typeface="+mn-ea"/>
              </a:rPr>
              <a:t>    </a:t>
            </a:r>
            <a:r>
              <a:rPr lang="en-US" altLang="zh-CN" kern="0" dirty="0">
                <a:solidFill>
                  <a:schemeClr val="bg1"/>
                </a:solidFill>
                <a:latin typeface="+mn-ea"/>
              </a:rPr>
              <a:t>1.</a:t>
            </a:r>
            <a:r>
              <a:rPr lang="zh-CN" altLang="en-US" kern="0" dirty="0">
                <a:solidFill>
                  <a:schemeClr val="bg1"/>
                </a:solidFill>
                <a:latin typeface="+mn-ea"/>
              </a:rPr>
              <a:t>低保证首页，如左图。包含有低保户主信息、保障金领取记录等信息，以此来判断学生家庭是否为低保户，是否正在享受低保待遇。</a:t>
            </a:r>
            <a:endParaRPr lang="en-US" altLang="zh-CN" kern="0" dirty="0">
              <a:solidFill>
                <a:schemeClr val="bg1"/>
              </a:solidFill>
              <a:latin typeface="+mn-ea"/>
            </a:endParaRPr>
          </a:p>
        </p:txBody>
      </p:sp>
      <p:sp>
        <p:nvSpPr>
          <p:cNvPr id="14" name="矩形 13"/>
          <p:cNvSpPr/>
          <p:nvPr/>
        </p:nvSpPr>
        <p:spPr>
          <a:xfrm>
            <a:off x="368224" y="3729257"/>
            <a:ext cx="2704586" cy="1932837"/>
          </a:xfrm>
          <a:prstGeom prst="rect">
            <a:avLst/>
          </a:prstGeom>
          <a:solidFill>
            <a:schemeClr val="accent1"/>
          </a:solidFill>
        </p:spPr>
        <p:txBody>
          <a:bodyPr wrap="square">
            <a:spAutoFit/>
          </a:bodyPr>
          <a:lstStyle/>
          <a:p>
            <a:pPr algn="just" defTabSz="1219200">
              <a:lnSpc>
                <a:spcPct val="130000"/>
              </a:lnSpc>
              <a:defRPr/>
            </a:pPr>
            <a:r>
              <a:rPr lang="zh-CN" altLang="en-US" sz="2000" b="1" kern="0" dirty="0">
                <a:solidFill>
                  <a:schemeClr val="bg1"/>
                </a:solidFill>
                <a:latin typeface="+mn-ea"/>
              </a:rPr>
              <a:t>    </a:t>
            </a:r>
            <a:r>
              <a:rPr lang="en-US" altLang="zh-CN" kern="0" dirty="0">
                <a:solidFill>
                  <a:schemeClr val="bg1"/>
                </a:solidFill>
                <a:latin typeface="+mn-ea"/>
              </a:rPr>
              <a:t>2.</a:t>
            </a:r>
            <a:r>
              <a:rPr lang="zh-CN" altLang="en-US" kern="0" dirty="0">
                <a:solidFill>
                  <a:schemeClr val="bg1"/>
                </a:solidFill>
                <a:latin typeface="+mn-ea"/>
              </a:rPr>
              <a:t>低保证家庭保障人员页面，如右图。包含有享受低保人员信息以及与低保户主的关系等信息，以此来判断享受人员情况。</a:t>
            </a:r>
            <a:endParaRPr lang="en-US" altLang="zh-CN" kern="0" dirty="0">
              <a:solidFill>
                <a:schemeClr val="bg1"/>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4"/>
          <p:cNvSpPr txBox="1"/>
          <p:nvPr/>
        </p:nvSpPr>
        <p:spPr>
          <a:xfrm>
            <a:off x="4459111" y="3127157"/>
            <a:ext cx="2992149" cy="41735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lnSpc>
                <a:spcPct val="130000"/>
              </a:lnSpc>
              <a:defRPr/>
            </a:pPr>
            <a:r>
              <a:rPr lang="zh-CN" altLang="en-US" dirty="0">
                <a:solidFill>
                  <a:schemeClr val="tx1">
                    <a:lumMod val="75000"/>
                    <a:lumOff val="25000"/>
                  </a:schemeClr>
                </a:solidFill>
                <a:latin typeface="+mn-ea"/>
              </a:rPr>
              <a:t>    </a:t>
            </a:r>
            <a:endParaRPr lang="zh-CN" altLang="en-US" dirty="0">
              <a:solidFill>
                <a:schemeClr val="tx1">
                  <a:lumMod val="75000"/>
                  <a:lumOff val="25000"/>
                </a:schemeClr>
              </a:solidFill>
              <a:latin typeface="+mn-ea"/>
            </a:endParaRPr>
          </a:p>
        </p:txBody>
      </p:sp>
      <p:sp>
        <p:nvSpPr>
          <p:cNvPr id="13" name="矩形 12"/>
          <p:cNvSpPr/>
          <p:nvPr/>
        </p:nvSpPr>
        <p:spPr>
          <a:xfrm>
            <a:off x="368223" y="957530"/>
            <a:ext cx="4862995" cy="852541"/>
          </a:xfrm>
          <a:prstGeom prst="rect">
            <a:avLst/>
          </a:prstGeom>
          <a:solidFill>
            <a:schemeClr val="accent1"/>
          </a:solidFill>
        </p:spPr>
        <p:txBody>
          <a:bodyPr wrap="square">
            <a:spAutoFit/>
          </a:bodyPr>
          <a:lstStyle/>
          <a:p>
            <a:pPr algn="just" defTabSz="1219200">
              <a:lnSpc>
                <a:spcPct val="130000"/>
              </a:lnSpc>
              <a:defRPr/>
            </a:pPr>
            <a:r>
              <a:rPr lang="zh-CN" altLang="en-US" sz="2000" b="1" kern="0" dirty="0">
                <a:solidFill>
                  <a:schemeClr val="bg1"/>
                </a:solidFill>
                <a:latin typeface="+mn-ea"/>
              </a:rPr>
              <a:t>    </a:t>
            </a:r>
            <a:r>
              <a:rPr lang="zh-CN" altLang="en-US" kern="0" dirty="0">
                <a:solidFill>
                  <a:schemeClr val="bg1"/>
                </a:solidFill>
                <a:latin typeface="+mn-ea"/>
              </a:rPr>
              <a:t>经核实确实不发放低保证的地</a:t>
            </a:r>
            <a:r>
              <a:rPr lang="en-US" altLang="zh-CN" kern="0" dirty="0">
                <a:solidFill>
                  <a:schemeClr val="bg1"/>
                </a:solidFill>
                <a:latin typeface="+mn-ea"/>
              </a:rPr>
              <a:t>/</a:t>
            </a:r>
            <a:r>
              <a:rPr lang="zh-CN" altLang="en-US" kern="0" dirty="0">
                <a:solidFill>
                  <a:schemeClr val="bg1"/>
                </a:solidFill>
                <a:latin typeface="+mn-ea"/>
              </a:rPr>
              <a:t>市</a:t>
            </a:r>
            <a:r>
              <a:rPr lang="en-US" altLang="zh-CN" kern="0" dirty="0">
                <a:solidFill>
                  <a:schemeClr val="bg1"/>
                </a:solidFill>
                <a:latin typeface="+mn-ea"/>
              </a:rPr>
              <a:t>/</a:t>
            </a:r>
            <a:r>
              <a:rPr lang="zh-CN" altLang="en-US" kern="0" dirty="0">
                <a:solidFill>
                  <a:schemeClr val="bg1"/>
                </a:solidFill>
                <a:latin typeface="+mn-ea"/>
              </a:rPr>
              <a:t>县，可以提供由（区）县以上民政部门出具的低保证明。</a:t>
            </a:r>
            <a:endParaRPr lang="en-US" altLang="zh-CN" kern="0" dirty="0">
              <a:solidFill>
                <a:schemeClr val="bg1"/>
              </a:solidFill>
              <a:latin typeface="+mn-ea"/>
            </a:endParaRPr>
          </a:p>
        </p:txBody>
      </p:sp>
      <p:pic>
        <p:nvPicPr>
          <p:cNvPr id="7" name="图片 6"/>
          <p:cNvPicPr>
            <a:picLocks noChangeAspect="1"/>
          </p:cNvPicPr>
          <p:nvPr/>
        </p:nvPicPr>
        <p:blipFill>
          <a:blip r:embed="rId1"/>
          <a:stretch>
            <a:fillRect/>
          </a:stretch>
        </p:blipFill>
        <p:spPr>
          <a:xfrm>
            <a:off x="1084506" y="1891200"/>
            <a:ext cx="3208020" cy="4828540"/>
          </a:xfrm>
          <a:prstGeom prst="rect">
            <a:avLst/>
          </a:prstGeom>
        </p:spPr>
      </p:pic>
      <p:sp>
        <p:nvSpPr>
          <p:cNvPr id="15" name="椭圆 14"/>
          <p:cNvSpPr/>
          <p:nvPr/>
        </p:nvSpPr>
        <p:spPr>
          <a:xfrm>
            <a:off x="2557602" y="5709686"/>
            <a:ext cx="1734992" cy="850605"/>
          </a:xfrm>
          <a:prstGeom prst="ellipse">
            <a:avLst/>
          </a:prstGeom>
          <a:noFill/>
          <a:ln w="63500">
            <a:solidFill>
              <a:srgbClr val="E73A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1330" y="935664"/>
            <a:ext cx="5465303" cy="5784112"/>
          </a:xfrm>
          <a:prstGeom prst="rect">
            <a:avLst/>
          </a:prstGeom>
        </p:spPr>
      </p:pic>
      <p:sp>
        <p:nvSpPr>
          <p:cNvPr id="17" name="文本占位符 1"/>
          <p:cNvSpPr>
            <a:spLocks noGrp="1"/>
          </p:cNvSpPr>
          <p:nvPr>
            <p:ph type="body" sz="quarter" idx="12"/>
          </p:nvPr>
        </p:nvSpPr>
        <p:spPr>
          <a:xfrm>
            <a:off x="284148" y="97757"/>
            <a:ext cx="11666847" cy="590549"/>
          </a:xfrm>
        </p:spPr>
        <p:txBody>
          <a:bodyPr/>
          <a:lstStyle/>
          <a:p>
            <a:r>
              <a:rPr kumimoji="1" lang="en-US" altLang="zh-CN" dirty="0">
                <a:sym typeface="+mn-ea"/>
              </a:rPr>
              <a:t>2-1</a:t>
            </a:r>
            <a:r>
              <a:rPr lang="zh-CN" altLang="zh-CN" dirty="0">
                <a:sym typeface="+mn-ea"/>
              </a:rPr>
              <a:t>城乡低保</a:t>
            </a:r>
            <a:r>
              <a:rPr lang="en-US" altLang="zh-CN" dirty="0">
                <a:sym typeface="+mn-ea"/>
              </a:rPr>
              <a:t>(</a:t>
            </a:r>
            <a:r>
              <a:rPr lang="zh-CN" altLang="zh-CN" dirty="0">
                <a:sym typeface="+mn-ea"/>
              </a:rPr>
              <a:t>贫困残疾人</a:t>
            </a:r>
            <a:r>
              <a:rPr lang="en-US" altLang="zh-CN" dirty="0">
                <a:sym typeface="+mn-ea"/>
              </a:rPr>
              <a:t>)</a:t>
            </a:r>
            <a:r>
              <a:rPr lang="zh-CN" altLang="zh-CN" dirty="0">
                <a:sym typeface="+mn-ea"/>
              </a:rPr>
              <a:t>家庭毕业生</a:t>
            </a:r>
            <a:r>
              <a:rPr kumimoji="1" lang="zh-CN" altLang="en-US" dirty="0">
                <a:sym typeface="+mn-ea"/>
              </a:rPr>
              <a:t>申请资料注意事项</a:t>
            </a:r>
            <a:endParaRPr kumimoji="1"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68223" y="957530"/>
            <a:ext cx="10966084" cy="492443"/>
          </a:xfrm>
          <a:prstGeom prst="rect">
            <a:avLst/>
          </a:prstGeom>
          <a:solidFill>
            <a:schemeClr val="accent1"/>
          </a:solidFill>
        </p:spPr>
        <p:txBody>
          <a:bodyPr wrap="square">
            <a:spAutoFit/>
          </a:bodyPr>
          <a:lstStyle/>
          <a:p>
            <a:pPr algn="just" defTabSz="1219200">
              <a:lnSpc>
                <a:spcPct val="130000"/>
              </a:lnSpc>
              <a:defRPr/>
            </a:pPr>
            <a:r>
              <a:rPr lang="zh-CN" altLang="en-US" sz="2000" b="1" kern="0" dirty="0">
                <a:solidFill>
                  <a:schemeClr val="bg1"/>
                </a:solidFill>
                <a:latin typeface="+mn-ea"/>
              </a:rPr>
              <a:t>    </a:t>
            </a:r>
            <a:r>
              <a:rPr lang="zh-CN" altLang="en-US" kern="0" dirty="0">
                <a:solidFill>
                  <a:schemeClr val="bg1"/>
                </a:solidFill>
                <a:latin typeface="+mn-ea"/>
              </a:rPr>
              <a:t>低保证上如无年审记录或低保金领取记录，可以提供由发放低保金银行打印的流水或低保金领取存折。</a:t>
            </a:r>
            <a:endParaRPr lang="en-US" altLang="zh-CN" kern="0" dirty="0">
              <a:solidFill>
                <a:schemeClr val="bg1"/>
              </a:solidFill>
              <a:latin typeface="+mn-ea"/>
            </a:endParaRPr>
          </a:p>
        </p:txBody>
      </p:sp>
      <p:pic>
        <p:nvPicPr>
          <p:cNvPr id="9" name="图片 4" descr="QQ图片20181210161935.pn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6328256" y="1628774"/>
            <a:ext cx="3579812"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214" y="1628774"/>
            <a:ext cx="3717489" cy="4805363"/>
          </a:xfrm>
          <a:prstGeom prst="rect">
            <a:avLst/>
          </a:prstGeom>
        </p:spPr>
      </p:pic>
      <p:sp>
        <p:nvSpPr>
          <p:cNvPr id="11" name="文本占位符 1"/>
          <p:cNvSpPr>
            <a:spLocks noGrp="1"/>
          </p:cNvSpPr>
          <p:nvPr>
            <p:ph type="body" sz="quarter" idx="12"/>
          </p:nvPr>
        </p:nvSpPr>
        <p:spPr>
          <a:xfrm>
            <a:off x="284148" y="97757"/>
            <a:ext cx="11666847" cy="590549"/>
          </a:xfrm>
        </p:spPr>
        <p:txBody>
          <a:bodyPr/>
          <a:lstStyle/>
          <a:p>
            <a:r>
              <a:rPr kumimoji="1" lang="en-US" altLang="zh-CN" dirty="0">
                <a:sym typeface="+mn-ea"/>
              </a:rPr>
              <a:t>2-1</a:t>
            </a:r>
            <a:r>
              <a:rPr lang="zh-CN" altLang="zh-CN" dirty="0">
                <a:sym typeface="+mn-ea"/>
              </a:rPr>
              <a:t>城乡低保</a:t>
            </a:r>
            <a:r>
              <a:rPr lang="en-US" altLang="zh-CN" dirty="0">
                <a:sym typeface="+mn-ea"/>
              </a:rPr>
              <a:t>(</a:t>
            </a:r>
            <a:r>
              <a:rPr lang="zh-CN" altLang="zh-CN" dirty="0">
                <a:sym typeface="+mn-ea"/>
              </a:rPr>
              <a:t>贫困残疾人</a:t>
            </a:r>
            <a:r>
              <a:rPr lang="en-US" altLang="zh-CN" dirty="0">
                <a:sym typeface="+mn-ea"/>
              </a:rPr>
              <a:t>)</a:t>
            </a:r>
            <a:r>
              <a:rPr lang="zh-CN" altLang="zh-CN" dirty="0">
                <a:sym typeface="+mn-ea"/>
              </a:rPr>
              <a:t>家庭毕业生</a:t>
            </a:r>
            <a:r>
              <a:rPr kumimoji="1" lang="zh-CN" altLang="en-US" dirty="0">
                <a:sym typeface="+mn-ea"/>
              </a:rPr>
              <a:t>申请资料注意事项</a:t>
            </a:r>
            <a:endParaRPr kumimoji="1"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p="http://schemas.openxmlformats.org/presentationml/2006/main">
  <p:tag name="COMMONDATA" val="eyJoZGlkIjoiY2Y5NmE3NmM4OWQ3ZjU4MDJmOTNhNzczMTQ3YzRlYjMifQ=="/>
  <p:tag name="KSO_WPP_MARK_KEY" val="658fba4b-b883-4f52-9008-5ddecf60df0c"/>
</p:tagLst>
</file>

<file path=ppt/theme/theme1.xml><?xml version="1.0" encoding="utf-8"?>
<a:theme xmlns:a="http://schemas.openxmlformats.org/drawingml/2006/main" name="模板页面">
  <a:themeElements>
    <a:clrScheme name="自定义 2">
      <a:dk1>
        <a:srgbClr val="000000"/>
      </a:dk1>
      <a:lt1>
        <a:srgbClr val="FFFFFF"/>
      </a:lt1>
      <a:dk2>
        <a:srgbClr val="000000"/>
      </a:dk2>
      <a:lt2>
        <a:srgbClr val="FFFDFD"/>
      </a:lt2>
      <a:accent1>
        <a:srgbClr val="39C9C0"/>
      </a:accent1>
      <a:accent2>
        <a:srgbClr val="2DB9DA"/>
      </a:accent2>
      <a:accent3>
        <a:srgbClr val="3D798A"/>
      </a:accent3>
      <a:accent4>
        <a:srgbClr val="F2AEAE"/>
      </a:accent4>
      <a:accent5>
        <a:srgbClr val="357AA0"/>
      </a:accent5>
      <a:accent6>
        <a:srgbClr val="515151"/>
      </a:accent6>
      <a:hlink>
        <a:srgbClr val="0563C1"/>
      </a:hlink>
      <a:folHlink>
        <a:srgbClr val="954F72"/>
      </a:folHlink>
    </a:clrScheme>
    <a:fontScheme name="自定义 49">
      <a:majorFont>
        <a:latin typeface="Century Gothic"/>
        <a:ea typeface="微软雅黑"/>
        <a:cs typeface=""/>
      </a:majorFont>
      <a:minorFont>
        <a:latin typeface="Century Gothic"/>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工作总结-简约商务-红蓝-PPT模板</Template>
  <TotalTime>0</TotalTime>
  <Words>1718</Words>
  <Application>WPS 演示</Application>
  <PresentationFormat>自定义</PresentationFormat>
  <Paragraphs>147</Paragraphs>
  <Slides>20</Slides>
  <Notes>20</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20</vt:i4>
      </vt:variant>
    </vt:vector>
  </HeadingPairs>
  <TitlesOfParts>
    <vt:vector size="31" baseType="lpstr">
      <vt:lpstr>Arial</vt:lpstr>
      <vt:lpstr>宋体</vt:lpstr>
      <vt:lpstr>Wingdings</vt:lpstr>
      <vt:lpstr>Segoe UI Light</vt:lpstr>
      <vt:lpstr>微软雅黑</vt:lpstr>
      <vt:lpstr>Century Gothic</vt:lpstr>
      <vt:lpstr>Segoe UI Light</vt:lpstr>
      <vt:lpstr>Arial Unicode MS</vt:lpstr>
      <vt:lpstr>Calibri</vt:lpstr>
      <vt:lpstr>模板页面</vt:lpstr>
      <vt:lpstr>OfficePLUS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国铭 夏</dc:creator>
  <cp:lastModifiedBy>Administrator</cp:lastModifiedBy>
  <cp:revision>99</cp:revision>
  <dcterms:created xsi:type="dcterms:W3CDTF">2019-05-16T13:32:00Z</dcterms:created>
  <dcterms:modified xsi:type="dcterms:W3CDTF">2023-03-14T01:27:38Z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v-yunxl@microsoft.com</vt:lpwstr>
  </property>
  <property fmtid="{D5CDD505-2E9C-101B-9397-08002B2CF9AE}" pid="5" name="MSIP_Label_f42aa342-8706-4288-bd11-ebb85995028c_SetDate">
    <vt:lpwstr>2017-12-21T06:10:00.7525166Z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y fmtid="{D5CDD505-2E9C-101B-9397-08002B2CF9AE}" pid="10" name="ICV">
    <vt:lpwstr>9EB70BB0232A4410AF29D9AAD1E0F8DA</vt:lpwstr>
  </property>
  <property fmtid="{D5CDD505-2E9C-101B-9397-08002B2CF9AE}" pid="11" name="KSOProductBuildVer">
    <vt:lpwstr>2052-11.1.0.13703</vt:lpwstr>
  </property>
</Properties>
</file>